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7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8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10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1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2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3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4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5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16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17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18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19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20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21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22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23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24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25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26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27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28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29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30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31.xml" ContentType="application/vnd.openxmlformats-officedocument.presentationml.notesSlid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32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33.xml" ContentType="application/vnd.openxmlformats-officedocument.presentationml.notesSlide+xml"/>
  <Override PartName="/ppt/tags/tag238.xml" ContentType="application/vnd.openxmlformats-officedocument.presentationml.tags+xml"/>
  <Override PartName="/ppt/notesSlides/notesSlide34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35.xml" ContentType="application/vnd.openxmlformats-officedocument.presentationml.notesSlide+xml"/>
  <Override PartName="/ppt/tags/tag241.xml" ContentType="application/vnd.openxmlformats-officedocument.presentationml.tags+xml"/>
  <Override PartName="/ppt/notesSlides/notesSlide36.xml" ContentType="application/vnd.openxmlformats-officedocument.presentationml.notesSlide+xml"/>
  <Override PartName="/ppt/tags/tag242.xml" ContentType="application/vnd.openxmlformats-officedocument.presentationml.tags+xml"/>
  <Override PartName="/ppt/notesSlides/notesSlide37.xml" ContentType="application/vnd.openxmlformats-officedocument.presentationml.notesSlide+xml"/>
  <Override PartName="/ppt/tags/tag243.xml" ContentType="application/vnd.openxmlformats-officedocument.presentationml.tags+xml"/>
  <Override PartName="/ppt/notesSlides/notesSlide38.xml" ContentType="application/vnd.openxmlformats-officedocument.presentationml.notesSlide+xml"/>
  <Override PartName="/ppt/tags/tag244.xml" ContentType="application/vnd.openxmlformats-officedocument.presentationml.tags+xml"/>
  <Override PartName="/ppt/notesSlides/notesSlide39.xml" ContentType="application/vnd.openxmlformats-officedocument.presentationml.notesSlide+xml"/>
  <Override PartName="/ppt/tags/tag245.xml" ContentType="application/vnd.openxmlformats-officedocument.presentationml.tags+xml"/>
  <Override PartName="/ppt/notesSlides/notesSlide40.xml" ContentType="application/vnd.openxmlformats-officedocument.presentationml.notesSlide+xml"/>
  <Override PartName="/ppt/tags/tag246.xml" ContentType="application/vnd.openxmlformats-officedocument.presentationml.tags+xml"/>
  <Override PartName="/ppt/notesSlides/notesSlide41.xml" ContentType="application/vnd.openxmlformats-officedocument.presentationml.notesSlide+xml"/>
  <Override PartName="/ppt/tags/tag247.xml" ContentType="application/vnd.openxmlformats-officedocument.presentationml.tags+xml"/>
  <Override PartName="/ppt/notesSlides/notesSlide42.xml" ContentType="application/vnd.openxmlformats-officedocument.presentationml.notesSlide+xml"/>
  <Override PartName="/ppt/tags/tag248.xml" ContentType="application/vnd.openxmlformats-officedocument.presentationml.tags+xml"/>
  <Override PartName="/ppt/notesSlides/notesSlide43.xml" ContentType="application/vnd.openxmlformats-officedocument.presentationml.notesSlide+xml"/>
  <Override PartName="/ppt/tags/tag249.xml" ContentType="application/vnd.openxmlformats-officedocument.presentationml.tags+xml"/>
  <Override PartName="/ppt/notesSlides/notesSlide44.xml" ContentType="application/vnd.openxmlformats-officedocument.presentationml.notesSlide+xml"/>
  <Override PartName="/ppt/tags/tag250.xml" ContentType="application/vnd.openxmlformats-officedocument.presentationml.tags+xml"/>
  <Override PartName="/ppt/notesSlides/notesSlide45.xml" ContentType="application/vnd.openxmlformats-officedocument.presentationml.notesSlide+xml"/>
  <Override PartName="/ppt/tags/tag251.xml" ContentType="application/vnd.openxmlformats-officedocument.presentationml.tags+xml"/>
  <Override PartName="/ppt/notesSlides/notesSlide46.xml" ContentType="application/vnd.openxmlformats-officedocument.presentationml.notesSlide+xml"/>
  <Override PartName="/ppt/tags/tag252.xml" ContentType="application/vnd.openxmlformats-officedocument.presentationml.tags+xml"/>
  <Override PartName="/ppt/notesSlides/notesSlide47.xml" ContentType="application/vnd.openxmlformats-officedocument.presentationml.notesSlide+xml"/>
  <Override PartName="/ppt/tags/tag253.xml" ContentType="application/vnd.openxmlformats-officedocument.presentationml.tags+xml"/>
  <Override PartName="/ppt/notesSlides/notesSlide48.xml" ContentType="application/vnd.openxmlformats-officedocument.presentationml.notesSlide+xml"/>
  <Override PartName="/ppt/tags/tag254.xml" ContentType="application/vnd.openxmlformats-officedocument.presentationml.tags+xml"/>
  <Override PartName="/ppt/notesSlides/notesSlide49.xml" ContentType="application/vnd.openxmlformats-officedocument.presentationml.notesSlide+xml"/>
  <Override PartName="/ppt/tags/tag255.xml" ContentType="application/vnd.openxmlformats-officedocument.presentationml.tags+xml"/>
  <Override PartName="/ppt/notesSlides/notesSlide50.xml" ContentType="application/vnd.openxmlformats-officedocument.presentationml.notesSlide+xml"/>
  <Override PartName="/ppt/tags/tag256.xml" ContentType="application/vnd.openxmlformats-officedocument.presentationml.tags+xml"/>
  <Override PartName="/ppt/notesSlides/notesSlide51.xml" ContentType="application/vnd.openxmlformats-officedocument.presentationml.notesSlide+xml"/>
  <Override PartName="/ppt/tags/tag257.xml" ContentType="application/vnd.openxmlformats-officedocument.presentationml.tags+xml"/>
  <Override PartName="/ppt/notesSlides/notesSlide52.xml" ContentType="application/vnd.openxmlformats-officedocument.presentationml.notesSlide+xml"/>
  <Override PartName="/ppt/tags/tag258.xml" ContentType="application/vnd.openxmlformats-officedocument.presentationml.tags+xml"/>
  <Override PartName="/ppt/notesSlides/notesSlide53.xml" ContentType="application/vnd.openxmlformats-officedocument.presentationml.notesSlide+xml"/>
  <Override PartName="/ppt/tags/tag259.xml" ContentType="application/vnd.openxmlformats-officedocument.presentationml.tags+xml"/>
  <Override PartName="/ppt/notesSlides/notesSlide54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55.xml" ContentType="application/vnd.openxmlformats-officedocument.presentationml.notesSlide+xml"/>
  <Override PartName="/ppt/tags/tag262.xml" ContentType="application/vnd.openxmlformats-officedocument.presentationml.tags+xml"/>
  <Override PartName="/ppt/notesSlides/notesSlide56.xml" ContentType="application/vnd.openxmlformats-officedocument.presentationml.notesSlide+xml"/>
  <Override PartName="/ppt/tags/tag263.xml" ContentType="application/vnd.openxmlformats-officedocument.presentationml.tags+xml"/>
  <Override PartName="/ppt/notesSlides/notesSlide57.xml" ContentType="application/vnd.openxmlformats-officedocument.presentationml.notesSlide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58.xml" ContentType="application/vnd.openxmlformats-officedocument.presentationml.notesSlid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62"/>
  </p:notesMasterIdLst>
  <p:sldIdLst>
    <p:sldId id="1285" r:id="rId3"/>
    <p:sldId id="1158" r:id="rId4"/>
    <p:sldId id="429" r:id="rId5"/>
    <p:sldId id="1318" r:id="rId6"/>
    <p:sldId id="1319" r:id="rId7"/>
    <p:sldId id="1330" r:id="rId8"/>
    <p:sldId id="1325" r:id="rId9"/>
    <p:sldId id="1332" r:id="rId10"/>
    <p:sldId id="1163" r:id="rId11"/>
    <p:sldId id="1255" r:id="rId12"/>
    <p:sldId id="1181" r:id="rId13"/>
    <p:sldId id="1329" r:id="rId14"/>
    <p:sldId id="1258" r:id="rId15"/>
    <p:sldId id="1333" r:id="rId16"/>
    <p:sldId id="1335" r:id="rId17"/>
    <p:sldId id="1244" r:id="rId18"/>
    <p:sldId id="1337" r:id="rId19"/>
    <p:sldId id="1336" r:id="rId20"/>
    <p:sldId id="1309" r:id="rId21"/>
    <p:sldId id="1338" r:id="rId22"/>
    <p:sldId id="1312" r:id="rId23"/>
    <p:sldId id="1339" r:id="rId24"/>
    <p:sldId id="1313" r:id="rId25"/>
    <p:sldId id="1340" r:id="rId26"/>
    <p:sldId id="1154" r:id="rId27"/>
    <p:sldId id="1341" r:id="rId28"/>
    <p:sldId id="1124" r:id="rId29"/>
    <p:sldId id="1342" r:id="rId30"/>
    <p:sldId id="1310" r:id="rId31"/>
    <p:sldId id="1343" r:id="rId32"/>
    <p:sldId id="1184" r:id="rId33"/>
    <p:sldId id="1288" r:id="rId34"/>
    <p:sldId id="1289" r:id="rId35"/>
    <p:sldId id="1290" r:id="rId36"/>
    <p:sldId id="1291" r:id="rId37"/>
    <p:sldId id="1292" r:id="rId38"/>
    <p:sldId id="1275" r:id="rId39"/>
    <p:sldId id="1293" r:id="rId40"/>
    <p:sldId id="1294" r:id="rId41"/>
    <p:sldId id="1295" r:id="rId42"/>
    <p:sldId id="1296" r:id="rId43"/>
    <p:sldId id="1297" r:id="rId44"/>
    <p:sldId id="1298" r:id="rId45"/>
    <p:sldId id="1299" r:id="rId46"/>
    <p:sldId id="1300" r:id="rId47"/>
    <p:sldId id="1301" r:id="rId48"/>
    <p:sldId id="1302" r:id="rId49"/>
    <p:sldId id="1316" r:id="rId50"/>
    <p:sldId id="1304" r:id="rId51"/>
    <p:sldId id="1305" r:id="rId52"/>
    <p:sldId id="1306" r:id="rId53"/>
    <p:sldId id="1307" r:id="rId54"/>
    <p:sldId id="1308" r:id="rId55"/>
    <p:sldId id="1317" r:id="rId56"/>
    <p:sldId id="1315" r:id="rId57"/>
    <p:sldId id="1314" r:id="rId58"/>
    <p:sldId id="1265" r:id="rId59"/>
    <p:sldId id="1286" r:id="rId60"/>
    <p:sldId id="1120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734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E0AD5-817B-4B27-9525-A32C7586C710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C3255-4EEA-4FC0-94CE-33C39C2C6E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290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6B9276-3D5B-46B9-8FB9-3C5C11460D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9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445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5428-FECD-DEDD-5DDC-A33DFE793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A98584-94FE-A5A7-38D5-06C210EF4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8A0EAA-A508-4E53-7DC4-F71917D6A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82304D-CE93-919F-B53D-4F6233A08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235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30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16E81-0E21-C187-D768-372C86B9B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BAE639-2E12-8DF8-4ABF-77F630A95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A8476EA-CAF6-B157-EEFC-A5FA0ACD8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135AF2-2CBF-3674-3754-35F60DA6D6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680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5B825-7CFD-35ED-186B-CE4346D7F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76F88E-6306-B065-3EF9-302C50A64C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BC60E6-4604-5FF9-7282-4B7670FCD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EE788A-F17C-0903-999F-0FDD8D6B06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005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919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873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2CF13-365B-00F6-06C6-00E20E280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D3DBC6-264A-74FF-6290-EBA09C92B5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B06F13-A355-DA32-C952-08EA45F91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D7AFC1-F12D-8E54-25BF-A49F04C4A1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770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AE1F-8EB3-789D-9267-B35EFCB1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2045B-5C02-FEF5-1508-25B0D30CB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21F348-CC50-D86E-735B-588D8297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45EB6-B298-847C-17C5-1D3C56BCF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92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双色闪光灯实验是认识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集成电路的入门实验，在该实验中，我们巧妙地利用了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定时器芯片，将其配置为一个多功能的多谐振荡器。通过精心设计的电路连接，该振荡器能够稳定地生成周期性的振荡波形。这些波形随后被用来驱动两个发光二极管，也就是我们常见的小灯泡。随着振荡波形的不断变化，这两个小灯泡呈现出一种引人注目的交替闪烁效果，为实验增添了一份生动的视觉体验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22242-5DAC-9B09-71DA-964594F0B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5825EE1-A990-835D-13E4-980246E905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E381C1-56B1-07E4-127B-0D89E857C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3CD01E-40B2-09C4-71B6-3CB505127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071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DDEC-7972-E1AC-8716-F882434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B1B517-7325-E0C7-870D-3880838E5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67831-138D-D41F-3EA1-6A005B7B2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3659D2-77C5-6031-3EE1-B611F299D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73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A3CB4-57E9-CE2E-61AD-2776C56DA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6FCAC9-7FD2-63F8-8DFD-E1353327D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903B8CB-A99B-2AF8-1457-3607859A1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ADD98A-C58C-0366-7849-91EF5722A7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623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0F9E-7E57-E5A4-7FF2-214CD48B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C15E79-B635-A278-0A71-49BE24C29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0B642F-19E3-E540-EB70-1862B0D85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3D2B9-0076-E8C1-C372-CE4A7D65E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945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73DD7-50AF-19C9-2851-A9EA9867A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50B2C3-19E6-A7BB-76CE-14F3F2B33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0F4E39-9825-1C24-E261-4184DDBF4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3EBD60-54C2-D2BF-DB68-9DB6B0AFD2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633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750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5E96F-5FC8-443C-9970-83C8DEBF3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BC3188E-B9EE-D1AD-AE1D-EA5A92F08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D11529-03EE-B7BB-ACC7-A468A3FC6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BE6C9C-6FE4-BDDB-139E-001CA1A86B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966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31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02F52-2A9C-2358-09BA-E02BF539C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6BB370-6514-C012-06EB-8D8635AD9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B2C566-7B32-4404-BCDB-D6B850837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DBCB51-FB04-67F1-1C5C-CCEDB70D8C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8476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44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C2AEE-529F-6EB9-C99D-28FEA5A0A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8ED620D-F097-AACF-D65A-AC9C0AF74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38E099-3006-6FAE-A355-64CC56C91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81F9DE-8F5F-C0ED-6DE4-B1FF9C80C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025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934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51A7A-14C8-DCF4-923C-6A81BCF6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500F0F-0751-F14C-EFDB-F444ACB78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2AED1B-7300-A9C1-8EF4-E29DCA50D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555</a:t>
            </a:r>
            <a:r>
              <a:rPr lang="zh-CN" altLang="en-US" dirty="0"/>
              <a:t>芯片得名由来，注意带大家对应一下实物引脚和内部原理图引脚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4F1F0-C26C-2FBB-4B44-CA3FC75D0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8758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B87BB-622E-0C98-369E-9887D36B3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55291F-F6B7-1433-03E1-3A310122A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E75573-BA04-6AC9-AFB9-D74A87876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注意介绍高低电平的概念，</a:t>
            </a:r>
            <a:endParaRPr lang="en-US" altLang="zh-CN" dirty="0"/>
          </a:p>
          <a:p>
            <a:r>
              <a:rPr lang="en-US" altLang="zh-CN" dirty="0"/>
              <a:t>0</a:t>
            </a:r>
            <a:r>
              <a:rPr lang="zh-CN" altLang="en-US" dirty="0"/>
              <a:t>代表低电平，在本实验中指接地电压</a:t>
            </a:r>
            <a:r>
              <a:rPr lang="en-US" altLang="zh-CN" dirty="0"/>
              <a:t>0V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代表高电平，在本实验中指电源正极电压</a:t>
            </a:r>
            <a:r>
              <a:rPr lang="en-US" altLang="zh-CN" dirty="0"/>
              <a:t>6V</a:t>
            </a:r>
            <a:r>
              <a:rPr lang="zh-CN" altLang="en-US" dirty="0"/>
              <a:t>，时</a:t>
            </a:r>
            <a:r>
              <a:rPr lang="en-US" altLang="zh-CN" dirty="0"/>
              <a:t>4</a:t>
            </a:r>
            <a:r>
              <a:rPr lang="zh-CN" altLang="en-US" dirty="0"/>
              <a:t>节</a:t>
            </a:r>
            <a:r>
              <a:rPr lang="en-US" altLang="zh-CN" dirty="0"/>
              <a:t>1.5V</a:t>
            </a:r>
            <a:r>
              <a:rPr lang="zh-CN" altLang="en-US" dirty="0"/>
              <a:t>干电池的总和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06034E-DD53-0E89-5C57-63C3991192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063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6CA27-997A-7733-F5C5-AF7FAA0F8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A27AD6-E8FD-FDB6-685A-70BA246CB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9460E3-C6E6-5AE6-05A7-B772AB338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49C281-2DA3-C427-C684-46A11FB9B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85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88EDC-5989-7630-B78C-680BDB37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2F5024-F25E-1DA6-E404-F67B85343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287113-C7E9-B472-2938-23E898A3D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5905DB-BD01-8538-357E-6E15498558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327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F65CB-A10B-8BE6-9836-71AE8B32C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E5B043-2C5C-45C5-3C20-24BA2C45D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E38089-1AA8-7D2D-EE58-A6AB8057A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15EAC0-4BF1-497E-70F0-728A804F8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9221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08BD6-9D29-928F-D900-932A997C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99C8AC-6195-0ED5-DF41-F8BC43105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96637E-ABF8-9D8E-0A9C-C9E30363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579960-05BA-2010-5A94-31E348A3B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70709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BD6A9-97E0-E0EA-05E7-B8F8BE597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72ED8D-BF7C-6077-16A9-4FD79343E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762145-F72D-9194-EE11-C13838F97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202244-4337-9BFA-2BCE-9A1CFB7003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3339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D8378-45C9-C8B0-35C8-1C2A4CA20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BFA3E6-376E-1F5C-0EC7-BE55324B1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C98CD9-5FBA-3117-D38E-FED73DB09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C06B36-E7A9-24FE-48C6-10D897C5D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543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导通区域介绍</a:t>
            </a:r>
            <a:endParaRPr lang="en-US" altLang="zh-CN" dirty="0"/>
          </a:p>
          <a:p>
            <a:r>
              <a:rPr lang="en-US" altLang="zh-CN" dirty="0"/>
              <a:t>130</a:t>
            </a:r>
            <a:r>
              <a:rPr lang="zh-CN" altLang="en-US" dirty="0"/>
              <a:t>线面包板得名由来（面包板凹槽上下各</a:t>
            </a:r>
            <a:r>
              <a:rPr lang="en-US" altLang="zh-CN" dirty="0"/>
              <a:t>65</a:t>
            </a:r>
            <a:r>
              <a:rPr lang="zh-CN" altLang="en-US" dirty="0"/>
              <a:t>列，共计</a:t>
            </a:r>
            <a:r>
              <a:rPr lang="en-US" altLang="zh-CN" dirty="0"/>
              <a:t>130</a:t>
            </a:r>
            <a:r>
              <a:rPr lang="zh-CN" altLang="en-US" dirty="0"/>
              <a:t>列）</a:t>
            </a:r>
            <a:endParaRPr lang="en-US" altLang="zh-CN" dirty="0"/>
          </a:p>
          <a:p>
            <a:r>
              <a:rPr lang="zh-CN" altLang="en-US" dirty="0"/>
              <a:t>用导线演示如何接通两个不同列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5483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53FE3-15A6-F8A6-2329-21C073044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BDA53B-7C62-DC9B-1FF8-8964C2707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9F72D9-B4A6-A649-8E4F-7B1A737DE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166186-B737-6046-E1D5-10CDD58D2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072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80BD0-1669-CA7A-9B7D-4EC623EED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B4E1F0-836C-86B0-5FE3-7167A5A34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788CD4-F921-AF70-0B15-86D6FE21B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B137-5AE4-5D59-91C8-D3C108997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5240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F72EB-886F-9455-D72D-D23979CFC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58427A-C24E-D1C3-D22A-C75C9A01C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6FE36B-E642-E5E2-887E-473C8C21A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CAEF05-F96F-419E-DA0D-76A4271E0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15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ED4F-6959-F9D5-D023-8D479198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2BAE1A-011C-FF58-B350-7DC6A67F4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594B69-6F59-B162-5600-5FF8F93AA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C9B9B-0DB3-3D86-8C16-7A79DEDF57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1423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DC569-AF76-D0B4-A2BD-F4D58E461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972553-4347-3003-93F5-223DC2BB9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CEA295-6CC5-5D62-C446-155FA4434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AC9F03-24D0-3B77-688D-22AB6F3B00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1251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CA10C-D625-5006-618E-BD1DFE031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711724-5E89-E452-4ECD-966E0ADF5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D682EB6-5852-3D79-88AD-3C22A7CC5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CE35BE-300F-CA9D-51EC-0B682898B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7077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EBDE-6924-037C-032F-4C4091E68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4CD7FC-0031-96BB-90B6-C9BCC8491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14BF40-183D-9FCA-44E6-248E4E816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7B605-E79B-92C6-E753-91190825C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4617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98FD-5B98-5E4D-F37C-28DFA43F1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9E0B7B-D00C-1331-363E-48E22040C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70133A-C45E-60DC-2B83-5AD769200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B08C54-9D5B-4016-63B8-989153C4B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8594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5ECE-A747-5AA2-EEBA-D9403E25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E0E88E-3E98-6DD2-085D-ED78C8B02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311ACB-CE33-5255-8F69-8DD78A2A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B36CE-6E24-2992-6169-E10C1D7DB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904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76C4D-9193-4BE7-6FCF-CAFC8147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11D7F9-917E-21A8-3DA6-D3AF58FC7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B212BC-8805-8E60-455E-BE0C0C1B0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9E660-4CBF-4486-8938-863D42B73D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306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D0F3-CC6D-6B46-D88F-3288DE23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D9D5E5-807D-6F80-788B-615E2EA53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FFD8E-FDCF-A0A3-23FF-5FAF845C5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F49BD-604D-391B-E5A0-3AD060939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1535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E580-2054-623D-A9D8-3B96E7FD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5DDD85-1D34-E342-AA3A-39D7AC7FD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85B6C1-34B2-805E-2C4C-138C68C40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AEC01E-4DED-64C7-C037-C0110907CA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8260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202E-FDD8-777E-0289-C137475F7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7CD936-221E-5C12-A748-B56A1159C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0F8E68-C5FF-B871-017F-659F519F7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84D584-326A-FE34-6BBB-11AA3EC05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344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2F4A-C712-8403-C517-944C81686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DC886B-AF14-6FC4-BB7F-1FA88118A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C1D3AA-3604-3B07-4EA8-0B4324A11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D53BF9-05FC-47E5-81AC-60AB3129A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5198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1378-86E1-E051-6141-0D451143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670F87-9A17-B6B5-F726-819A95BAE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85510E-0457-0F3D-59ED-5FAFA2D15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D05F6A-2A09-3F89-C4CA-59CFC9470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2940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5ECE-A747-5AA2-EEBA-D9403E25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E0E88E-3E98-6DD2-085D-ED78C8B02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311ACB-CE33-5255-8F69-8DD78A2A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1.Vi&lt;VL&lt;VH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为电容充电，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逐渐升高。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2.VL&lt;Vi&lt;VH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，电容继续充电，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继续升高。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3.VL&lt;VH&lt;Vi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与导通了的三极管放电，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逐渐降低。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4.VL&lt;Vi&lt;VH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，电容继续放电，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继续降低。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5.Vi&lt;VL&lt;VH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B36CE-6E24-2992-6169-E10C1D7DB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904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2408F-21D7-6311-EF4F-AA9DCD3B8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80EEF5-2F46-600E-EE25-BDF895BFC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439F08-543E-DBAD-EEB2-EFA2DFCD2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B713F2-75FD-73B4-BCC7-96FB0A0DF1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8290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DD26D-8847-7237-3AC6-C1B7A9CE6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570B38-ECC1-E5DA-AEE9-353FE0C16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FB644F-A2F2-4AB5-A132-98236175F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AE4A2F-D1F4-C2E9-09B1-EC83A7E08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7329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E64E-0681-BCBE-0C38-40491197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901B24-5EDF-3CBD-929C-7E0B85E99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BF2B06-6E02-DCCA-63A6-955BA4A4F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957BB9-DC37-22D0-16DB-A969E0D95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346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6B9276-3D5B-46B9-8FB9-3C5C11460D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A0D9-183D-FA2A-0614-6E9E00BA3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9B6CB0-9CF8-795B-D4B8-8B435A9EF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546893-E0D0-8B10-72EB-CA8D05B93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F9E70B-7545-66CB-5A36-1C0B36B9EB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19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1DEFD-8D7E-B650-8BE8-C0A9730ED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70B6FD-EFA0-15A6-CDE7-D1B75FAFA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CE0AEB-7B13-D8D3-1796-69AC1CA77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51990A-93F9-3EF4-C1A5-32B54FAE2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472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E4979-0D29-50FF-C2F6-4439B1A59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3C01BC-E330-7E6D-D2F2-12ACEE91F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320E71-2565-C0B5-09EF-8FBA04A3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C54985-68F5-CA77-69D6-68544F047B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365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0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72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98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3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26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97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92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29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46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77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9332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24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3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581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tags" Target="../tags/tag78.xml"/><Relationship Id="rId18" Type="http://schemas.openxmlformats.org/officeDocument/2006/relationships/tags" Target="../tags/tag83.xml"/><Relationship Id="rId26" Type="http://schemas.openxmlformats.org/officeDocument/2006/relationships/image" Target="../media/image29.png"/><Relationship Id="rId3" Type="http://schemas.openxmlformats.org/officeDocument/2006/relationships/tags" Target="../tags/tag68.xml"/><Relationship Id="rId21" Type="http://schemas.openxmlformats.org/officeDocument/2006/relationships/notesSlide" Target="../notesSlides/notesSlide10.xml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17" Type="http://schemas.openxmlformats.org/officeDocument/2006/relationships/tags" Target="../tags/tag82.xml"/><Relationship Id="rId25" Type="http://schemas.openxmlformats.org/officeDocument/2006/relationships/image" Target="../media/image28.png"/><Relationship Id="rId2" Type="http://schemas.openxmlformats.org/officeDocument/2006/relationships/tags" Target="../tags/tag67.xml"/><Relationship Id="rId16" Type="http://schemas.openxmlformats.org/officeDocument/2006/relationships/tags" Target="../tags/tag81.xml"/><Relationship Id="rId20" Type="http://schemas.openxmlformats.org/officeDocument/2006/relationships/slideLayout" Target="../slideLayouts/slideLayout13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24" Type="http://schemas.openxmlformats.org/officeDocument/2006/relationships/image" Target="../media/image27.png"/><Relationship Id="rId5" Type="http://schemas.openxmlformats.org/officeDocument/2006/relationships/tags" Target="../tags/tag70.xml"/><Relationship Id="rId15" Type="http://schemas.openxmlformats.org/officeDocument/2006/relationships/tags" Target="../tags/tag80.xml"/><Relationship Id="rId23" Type="http://schemas.openxmlformats.org/officeDocument/2006/relationships/image" Target="../media/image26.png"/><Relationship Id="rId10" Type="http://schemas.openxmlformats.org/officeDocument/2006/relationships/tags" Target="../tags/tag75.xml"/><Relationship Id="rId19" Type="http://schemas.openxmlformats.org/officeDocument/2006/relationships/tags" Target="../tags/tag84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Relationship Id="rId22" Type="http://schemas.openxmlformats.org/officeDocument/2006/relationships/image" Target="../media/image5.png"/><Relationship Id="rId27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87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microsoft.com/office/2007/relationships/hdphoto" Target="../media/hdphoto1.wdp"/><Relationship Id="rId5" Type="http://schemas.openxmlformats.org/officeDocument/2006/relationships/tags" Target="../tags/tag89.xml"/><Relationship Id="rId10" Type="http://schemas.openxmlformats.org/officeDocument/2006/relationships/image" Target="../media/image9.png"/><Relationship Id="rId4" Type="http://schemas.openxmlformats.org/officeDocument/2006/relationships/tags" Target="../tags/tag88.xml"/><Relationship Id="rId9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7.jpe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95.xml"/><Relationship Id="rId21" Type="http://schemas.openxmlformats.org/officeDocument/2006/relationships/image" Target="../media/image10.png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tags" Target="../tags/tag109.xml"/><Relationship Id="rId2" Type="http://schemas.openxmlformats.org/officeDocument/2006/relationships/tags" Target="../tags/tag94.xml"/><Relationship Id="rId16" Type="http://schemas.openxmlformats.org/officeDocument/2006/relationships/tags" Target="../tags/tag108.xml"/><Relationship Id="rId20" Type="http://schemas.openxmlformats.org/officeDocument/2006/relationships/image" Target="../media/image5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5" Type="http://schemas.openxmlformats.org/officeDocument/2006/relationships/tags" Target="../tags/tag97.xml"/><Relationship Id="rId15" Type="http://schemas.openxmlformats.org/officeDocument/2006/relationships/tags" Target="../tags/tag107.xml"/><Relationship Id="rId23" Type="http://schemas.openxmlformats.org/officeDocument/2006/relationships/image" Target="../media/image12.png"/><Relationship Id="rId10" Type="http://schemas.openxmlformats.org/officeDocument/2006/relationships/tags" Target="../tags/tag102.xml"/><Relationship Id="rId19" Type="http://schemas.openxmlformats.org/officeDocument/2006/relationships/notesSlide" Target="../notesSlides/notesSlide13.xml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Relationship Id="rId2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33.png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32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31.png"/><Relationship Id="rId5" Type="http://schemas.openxmlformats.org/officeDocument/2006/relationships/tags" Target="../tags/tag114.xml"/><Relationship Id="rId15" Type="http://schemas.microsoft.com/office/2007/relationships/hdphoto" Target="../media/hdphoto3.wdp"/><Relationship Id="rId10" Type="http://schemas.openxmlformats.org/officeDocument/2006/relationships/image" Target="../media/image5.png"/><Relationship Id="rId4" Type="http://schemas.openxmlformats.org/officeDocument/2006/relationships/tags" Target="../tags/tag113.xml"/><Relationship Id="rId9" Type="http://schemas.openxmlformats.org/officeDocument/2006/relationships/notesSlide" Target="../notesSlides/notesSlide14.xml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5.png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image" Target="../media/image14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image" Target="../media/image5.png"/><Relationship Id="rId5" Type="http://schemas.openxmlformats.org/officeDocument/2006/relationships/tags" Target="../tags/tag123.xml"/><Relationship Id="rId10" Type="http://schemas.openxmlformats.org/officeDocument/2006/relationships/image" Target="../media/image13.png"/><Relationship Id="rId4" Type="http://schemas.openxmlformats.org/officeDocument/2006/relationships/tags" Target="../tags/tag122.xml"/><Relationship Id="rId9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microsoft.com/office/2007/relationships/hdphoto" Target="../media/hdphoto4.wdp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tags" Target="../tags/tag142.xml"/><Relationship Id="rId18" Type="http://schemas.openxmlformats.org/officeDocument/2006/relationships/tags" Target="../tags/tag147.xml"/><Relationship Id="rId26" Type="http://schemas.openxmlformats.org/officeDocument/2006/relationships/image" Target="../media/image20.png"/><Relationship Id="rId3" Type="http://schemas.openxmlformats.org/officeDocument/2006/relationships/tags" Target="../tags/tag132.xml"/><Relationship Id="rId21" Type="http://schemas.openxmlformats.org/officeDocument/2006/relationships/slideLayout" Target="../slideLayouts/slideLayout12.xml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tags" Target="../tags/tag146.xml"/><Relationship Id="rId25" Type="http://schemas.openxmlformats.org/officeDocument/2006/relationships/image" Target="../media/image19.png"/><Relationship Id="rId2" Type="http://schemas.openxmlformats.org/officeDocument/2006/relationships/tags" Target="../tags/tag131.xml"/><Relationship Id="rId16" Type="http://schemas.openxmlformats.org/officeDocument/2006/relationships/tags" Target="../tags/tag145.xml"/><Relationship Id="rId20" Type="http://schemas.openxmlformats.org/officeDocument/2006/relationships/tags" Target="../tags/tag149.xml"/><Relationship Id="rId29" Type="http://schemas.openxmlformats.org/officeDocument/2006/relationships/image" Target="../media/image23.png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24" Type="http://schemas.openxmlformats.org/officeDocument/2006/relationships/image" Target="../media/image18.png"/><Relationship Id="rId5" Type="http://schemas.openxmlformats.org/officeDocument/2006/relationships/tags" Target="../tags/tag134.xml"/><Relationship Id="rId15" Type="http://schemas.openxmlformats.org/officeDocument/2006/relationships/tags" Target="../tags/tag144.xml"/><Relationship Id="rId23" Type="http://schemas.openxmlformats.org/officeDocument/2006/relationships/image" Target="../media/image5.png"/><Relationship Id="rId28" Type="http://schemas.openxmlformats.org/officeDocument/2006/relationships/image" Target="../media/image22.png"/><Relationship Id="rId10" Type="http://schemas.openxmlformats.org/officeDocument/2006/relationships/tags" Target="../tags/tag139.xml"/><Relationship Id="rId19" Type="http://schemas.openxmlformats.org/officeDocument/2006/relationships/tags" Target="../tags/tag148.xml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tags" Target="../tags/tag143.xml"/><Relationship Id="rId22" Type="http://schemas.openxmlformats.org/officeDocument/2006/relationships/notesSlide" Target="../notesSlides/notesSlide19.xml"/><Relationship Id="rId27" Type="http://schemas.openxmlformats.org/officeDocument/2006/relationships/image" Target="../media/image21.png"/><Relationship Id="rId30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7.xml"/><Relationship Id="rId7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8.xm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notesSlide" Target="../notesSlides/notesSlide21.xml"/><Relationship Id="rId3" Type="http://schemas.openxmlformats.org/officeDocument/2006/relationships/tags" Target="../tags/tag154.xml"/><Relationship Id="rId7" Type="http://schemas.openxmlformats.org/officeDocument/2006/relationships/tags" Target="../tags/tag158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9.png"/><Relationship Id="rId2" Type="http://schemas.openxmlformats.org/officeDocument/2006/relationships/tags" Target="../tags/tag153.xml"/><Relationship Id="rId16" Type="http://schemas.openxmlformats.org/officeDocument/2006/relationships/image" Target="../media/image38.png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5" Type="http://schemas.openxmlformats.org/officeDocument/2006/relationships/tags" Target="../tags/tag156.xml"/><Relationship Id="rId15" Type="http://schemas.openxmlformats.org/officeDocument/2006/relationships/image" Target="../media/image37.png"/><Relationship Id="rId10" Type="http://schemas.openxmlformats.org/officeDocument/2006/relationships/tags" Target="../tags/tag161.xml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tags" Target="../tags/tag177.xml"/><Relationship Id="rId18" Type="http://schemas.openxmlformats.org/officeDocument/2006/relationships/image" Target="../media/image41.png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image" Target="../media/image40.png"/><Relationship Id="rId2" Type="http://schemas.openxmlformats.org/officeDocument/2006/relationships/tags" Target="../tags/tag166.xml"/><Relationship Id="rId16" Type="http://schemas.openxmlformats.org/officeDocument/2006/relationships/image" Target="../media/image5.png"/><Relationship Id="rId20" Type="http://schemas.openxmlformats.org/officeDocument/2006/relationships/image" Target="../media/image43.png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5" Type="http://schemas.openxmlformats.org/officeDocument/2006/relationships/tags" Target="../tags/tag169.xml"/><Relationship Id="rId15" Type="http://schemas.openxmlformats.org/officeDocument/2006/relationships/notesSlide" Target="../notesSlides/notesSlide23.xml"/><Relationship Id="rId10" Type="http://schemas.openxmlformats.org/officeDocument/2006/relationships/tags" Target="../tags/tag174.xml"/><Relationship Id="rId19" Type="http://schemas.openxmlformats.org/officeDocument/2006/relationships/image" Target="../media/image42.png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87.xml"/><Relationship Id="rId13" Type="http://schemas.openxmlformats.org/officeDocument/2006/relationships/image" Target="../media/image5.png"/><Relationship Id="rId3" Type="http://schemas.openxmlformats.org/officeDocument/2006/relationships/tags" Target="../tags/tag182.xml"/><Relationship Id="rId7" Type="http://schemas.openxmlformats.org/officeDocument/2006/relationships/tags" Target="../tags/tag186.xml"/><Relationship Id="rId12" Type="http://schemas.openxmlformats.org/officeDocument/2006/relationships/notesSlide" Target="../notesSlides/notesSlide25.xml"/><Relationship Id="rId17" Type="http://schemas.openxmlformats.org/officeDocument/2006/relationships/image" Target="../media/image47.png"/><Relationship Id="rId2" Type="http://schemas.openxmlformats.org/officeDocument/2006/relationships/tags" Target="../tags/tag181.xml"/><Relationship Id="rId16" Type="http://schemas.openxmlformats.org/officeDocument/2006/relationships/image" Target="../media/image46.png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84.xml"/><Relationship Id="rId15" Type="http://schemas.openxmlformats.org/officeDocument/2006/relationships/image" Target="../media/image45.png"/><Relationship Id="rId10" Type="http://schemas.openxmlformats.org/officeDocument/2006/relationships/tags" Target="../tags/tag189.xml"/><Relationship Id="rId4" Type="http://schemas.openxmlformats.org/officeDocument/2006/relationships/tags" Target="../tags/tag183.xml"/><Relationship Id="rId9" Type="http://schemas.openxmlformats.org/officeDocument/2006/relationships/tags" Target="../tags/tag188.xml"/><Relationship Id="rId1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99.xml"/><Relationship Id="rId13" Type="http://schemas.openxmlformats.org/officeDocument/2006/relationships/notesSlide" Target="../notesSlides/notesSlide27.xml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50.png"/><Relationship Id="rId2" Type="http://schemas.openxmlformats.org/officeDocument/2006/relationships/tags" Target="../tags/tag193.xml"/><Relationship Id="rId16" Type="http://schemas.openxmlformats.org/officeDocument/2006/relationships/image" Target="../media/image49.png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tags" Target="../tags/tag202.xml"/><Relationship Id="rId5" Type="http://schemas.openxmlformats.org/officeDocument/2006/relationships/tags" Target="../tags/tag196.xml"/><Relationship Id="rId15" Type="http://schemas.openxmlformats.org/officeDocument/2006/relationships/image" Target="../media/image5.png"/><Relationship Id="rId10" Type="http://schemas.openxmlformats.org/officeDocument/2006/relationships/tags" Target="../tags/tag201.xml"/><Relationship Id="rId4" Type="http://schemas.openxmlformats.org/officeDocument/2006/relationships/tags" Target="../tags/tag195.xml"/><Relationship Id="rId9" Type="http://schemas.openxmlformats.org/officeDocument/2006/relationships/tags" Target="../tags/tag200.xml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13" Type="http://schemas.openxmlformats.org/officeDocument/2006/relationships/tags" Target="../tags/tag217.xml"/><Relationship Id="rId18" Type="http://schemas.openxmlformats.org/officeDocument/2006/relationships/tags" Target="../tags/tag222.xml"/><Relationship Id="rId26" Type="http://schemas.openxmlformats.org/officeDocument/2006/relationships/image" Target="../media/image29.png"/><Relationship Id="rId3" Type="http://schemas.openxmlformats.org/officeDocument/2006/relationships/tags" Target="../tags/tag207.xml"/><Relationship Id="rId21" Type="http://schemas.openxmlformats.org/officeDocument/2006/relationships/notesSlide" Target="../notesSlides/notesSlide29.xml"/><Relationship Id="rId7" Type="http://schemas.openxmlformats.org/officeDocument/2006/relationships/tags" Target="../tags/tag211.xml"/><Relationship Id="rId12" Type="http://schemas.openxmlformats.org/officeDocument/2006/relationships/tags" Target="../tags/tag216.xml"/><Relationship Id="rId17" Type="http://schemas.openxmlformats.org/officeDocument/2006/relationships/tags" Target="../tags/tag221.xml"/><Relationship Id="rId25" Type="http://schemas.openxmlformats.org/officeDocument/2006/relationships/image" Target="../media/image28.png"/><Relationship Id="rId2" Type="http://schemas.openxmlformats.org/officeDocument/2006/relationships/tags" Target="../tags/tag206.xml"/><Relationship Id="rId16" Type="http://schemas.openxmlformats.org/officeDocument/2006/relationships/tags" Target="../tags/tag220.xml"/><Relationship Id="rId20" Type="http://schemas.openxmlformats.org/officeDocument/2006/relationships/slideLayout" Target="../slideLayouts/slideLayout12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tags" Target="../tags/tag215.xml"/><Relationship Id="rId24" Type="http://schemas.openxmlformats.org/officeDocument/2006/relationships/image" Target="../media/image27.png"/><Relationship Id="rId5" Type="http://schemas.openxmlformats.org/officeDocument/2006/relationships/tags" Target="../tags/tag209.xml"/><Relationship Id="rId15" Type="http://schemas.openxmlformats.org/officeDocument/2006/relationships/tags" Target="../tags/tag219.xml"/><Relationship Id="rId23" Type="http://schemas.openxmlformats.org/officeDocument/2006/relationships/image" Target="../media/image26.png"/><Relationship Id="rId10" Type="http://schemas.openxmlformats.org/officeDocument/2006/relationships/tags" Target="../tags/tag214.xml"/><Relationship Id="rId19" Type="http://schemas.openxmlformats.org/officeDocument/2006/relationships/tags" Target="../tags/tag223.xml"/><Relationship Id="rId4" Type="http://schemas.openxmlformats.org/officeDocument/2006/relationships/tags" Target="../tags/tag208.xml"/><Relationship Id="rId9" Type="http://schemas.openxmlformats.org/officeDocument/2006/relationships/tags" Target="../tags/tag213.xml"/><Relationship Id="rId14" Type="http://schemas.openxmlformats.org/officeDocument/2006/relationships/tags" Target="../tags/tag218.xml"/><Relationship Id="rId22" Type="http://schemas.openxmlformats.org/officeDocument/2006/relationships/image" Target="../media/image5.png"/><Relationship Id="rId27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1.xml"/><Relationship Id="rId7" Type="http://schemas.openxmlformats.org/officeDocument/2006/relationships/image" Target="../media/image8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2.xml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3" Type="http://schemas.openxmlformats.org/officeDocument/2006/relationships/tags" Target="../tags/tag22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microsoft.com/office/2007/relationships/hdphoto" Target="../media/hdphoto1.wdp"/><Relationship Id="rId5" Type="http://schemas.openxmlformats.org/officeDocument/2006/relationships/tags" Target="../tags/tag230.xml"/><Relationship Id="rId10" Type="http://schemas.openxmlformats.org/officeDocument/2006/relationships/image" Target="../media/image9.png"/><Relationship Id="rId4" Type="http://schemas.openxmlformats.org/officeDocument/2006/relationships/tags" Target="../tags/tag229.xml"/><Relationship Id="rId9" Type="http://schemas.openxmlformats.org/officeDocument/2006/relationships/image" Target="../media/image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234.xml"/><Relationship Id="rId7" Type="http://schemas.openxmlformats.org/officeDocument/2006/relationships/image" Target="../media/image31.png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237.xml"/><Relationship Id="rId7" Type="http://schemas.openxmlformats.org/officeDocument/2006/relationships/image" Target="../media/image5.pn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52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8.xml"/><Relationship Id="rId6" Type="http://schemas.openxmlformats.org/officeDocument/2006/relationships/image" Target="../media/image5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1.xml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2.xml"/><Relationship Id="rId6" Type="http://schemas.openxmlformats.org/officeDocument/2006/relationships/image" Target="../media/image56.png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3.xml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4.xml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slideLayout" Target="../slideLayouts/slideLayout13.xml"/><Relationship Id="rId3" Type="http://schemas.openxmlformats.org/officeDocument/2006/relationships/tags" Target="../tags/tag15.xml"/><Relationship Id="rId21" Type="http://schemas.openxmlformats.org/officeDocument/2006/relationships/image" Target="../media/image10.png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image" Target="../media/image5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image" Target="../media/image12.png"/><Relationship Id="rId10" Type="http://schemas.openxmlformats.org/officeDocument/2006/relationships/tags" Target="../tags/tag22.xml"/><Relationship Id="rId19" Type="http://schemas.openxmlformats.org/officeDocument/2006/relationships/notesSlide" Target="../notesSlides/notesSlide4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5.xml"/><Relationship Id="rId5" Type="http://schemas.openxmlformats.org/officeDocument/2006/relationships/image" Target="../media/image60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6.xml"/><Relationship Id="rId6" Type="http://schemas.openxmlformats.org/officeDocument/2006/relationships/image" Target="../media/image60.png"/><Relationship Id="rId5" Type="http://schemas.openxmlformats.org/officeDocument/2006/relationships/image" Target="../media/image61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8.xml"/><Relationship Id="rId5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9.xml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0.xml"/><Relationship Id="rId6" Type="http://schemas.openxmlformats.org/officeDocument/2006/relationships/image" Target="../media/image65.png"/><Relationship Id="rId5" Type="http://schemas.openxmlformats.org/officeDocument/2006/relationships/image" Target="../media/image66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1.xml"/><Relationship Id="rId5" Type="http://schemas.openxmlformats.org/officeDocument/2006/relationships/image" Target="../media/image67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2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3.xml"/><Relationship Id="rId5" Type="http://schemas.openxmlformats.org/officeDocument/2006/relationships/image" Target="../media/image69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4.xml"/><Relationship Id="rId6" Type="http://schemas.openxmlformats.org/officeDocument/2006/relationships/image" Target="../media/image71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14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5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13.png"/><Relationship Id="rId5" Type="http://schemas.openxmlformats.org/officeDocument/2006/relationships/tags" Target="../tags/tag34.xml"/><Relationship Id="rId10" Type="http://schemas.openxmlformats.org/officeDocument/2006/relationships/notesSlide" Target="../notesSlides/notesSlide5.xml"/><Relationship Id="rId4" Type="http://schemas.openxmlformats.org/officeDocument/2006/relationships/tags" Target="../tags/tag33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5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6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8.xml"/><Relationship Id="rId6" Type="http://schemas.openxmlformats.org/officeDocument/2006/relationships/image" Target="../media/image81.png"/><Relationship Id="rId5" Type="http://schemas.openxmlformats.org/officeDocument/2006/relationships/image" Target="../media/image69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9.xml"/><Relationship Id="rId6" Type="http://schemas.openxmlformats.org/officeDocument/2006/relationships/image" Target="../media/image84.png"/><Relationship Id="rId5" Type="http://schemas.openxmlformats.org/officeDocument/2006/relationships/image" Target="../media/image5.png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5.png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2.xml"/><Relationship Id="rId5" Type="http://schemas.openxmlformats.org/officeDocument/2006/relationships/image" Target="../media/image86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3.xml"/><Relationship Id="rId6" Type="http://schemas.openxmlformats.org/officeDocument/2006/relationships/image" Target="../media/image87.png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273.xml"/><Relationship Id="rId13" Type="http://schemas.openxmlformats.org/officeDocument/2006/relationships/image" Target="../media/image88.png"/><Relationship Id="rId3" Type="http://schemas.openxmlformats.org/officeDocument/2006/relationships/tags" Target="../tags/tag268.xml"/><Relationship Id="rId7" Type="http://schemas.openxmlformats.org/officeDocument/2006/relationships/tags" Target="../tags/tag272.xml"/><Relationship Id="rId12" Type="http://schemas.openxmlformats.org/officeDocument/2006/relationships/image" Target="../media/image5.png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11" Type="http://schemas.openxmlformats.org/officeDocument/2006/relationships/image" Target="../media/image3.jpeg"/><Relationship Id="rId5" Type="http://schemas.openxmlformats.org/officeDocument/2006/relationships/tags" Target="../tags/tag270.xml"/><Relationship Id="rId10" Type="http://schemas.openxmlformats.org/officeDocument/2006/relationships/notesSlide" Target="../notesSlides/notesSlide59.xml"/><Relationship Id="rId4" Type="http://schemas.openxmlformats.org/officeDocument/2006/relationships/tags" Target="../tags/tag269.xml"/><Relationship Id="rId9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7.jpe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tags" Target="../tags/tag57.xml"/><Relationship Id="rId26" Type="http://schemas.openxmlformats.org/officeDocument/2006/relationships/image" Target="../media/image20.png"/><Relationship Id="rId3" Type="http://schemas.openxmlformats.org/officeDocument/2006/relationships/tags" Target="../tags/tag42.xml"/><Relationship Id="rId21" Type="http://schemas.openxmlformats.org/officeDocument/2006/relationships/slideLayout" Target="../slideLayouts/slideLayout13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tags" Target="../tags/tag56.xml"/><Relationship Id="rId25" Type="http://schemas.openxmlformats.org/officeDocument/2006/relationships/image" Target="../media/image19.png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20" Type="http://schemas.openxmlformats.org/officeDocument/2006/relationships/tags" Target="../tags/tag59.xml"/><Relationship Id="rId29" Type="http://schemas.openxmlformats.org/officeDocument/2006/relationships/image" Target="../media/image23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image" Target="../media/image18.png"/><Relationship Id="rId5" Type="http://schemas.openxmlformats.org/officeDocument/2006/relationships/tags" Target="../tags/tag44.xml"/><Relationship Id="rId15" Type="http://schemas.openxmlformats.org/officeDocument/2006/relationships/tags" Target="../tags/tag54.xml"/><Relationship Id="rId23" Type="http://schemas.openxmlformats.org/officeDocument/2006/relationships/image" Target="../media/image5.png"/><Relationship Id="rId28" Type="http://schemas.openxmlformats.org/officeDocument/2006/relationships/image" Target="../media/image22.png"/><Relationship Id="rId10" Type="http://schemas.openxmlformats.org/officeDocument/2006/relationships/tags" Target="../tags/tag49.xml"/><Relationship Id="rId19" Type="http://schemas.openxmlformats.org/officeDocument/2006/relationships/tags" Target="../tags/tag58.xml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Relationship Id="rId22" Type="http://schemas.openxmlformats.org/officeDocument/2006/relationships/notesSlide" Target="../notesSlides/notesSlide7.xml"/><Relationship Id="rId27" Type="http://schemas.openxmlformats.org/officeDocument/2006/relationships/image" Target="../media/image21.png"/><Relationship Id="rId30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7.jpe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4.xml"/><Relationship Id="rId7" Type="http://schemas.openxmlformats.org/officeDocument/2006/relationships/image" Target="../media/image16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17.jpe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25.jpeg"/><Relationship Id="rId4" Type="http://schemas.openxmlformats.org/officeDocument/2006/relationships/tags" Target="../tags/tag65.xml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12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49985" y="2491739"/>
            <a:ext cx="9821545" cy="2987463"/>
            <a:chOff x="953" y="2208"/>
            <a:chExt cx="15467" cy="4705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329"/>
              <a:ext cx="14282" cy="21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1600" y="5377"/>
              <a:ext cx="7407" cy="15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marL="0" marR="0" lvl="0" indent="0" algn="l" defTabSz="68580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复旦大学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芯创讲师团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marL="0" marR="0" lvl="0" indent="0" algn="l" defTabSz="68580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BB962C8B-B14F-4D97-AF65-F5344CB8AC3E}" type="datetime6">
                <a:rPr kumimoji="0" lang="zh-CN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pPr marL="0" marR="0" lvl="0" indent="0" algn="l" defTabSz="685800" rtl="0" eaLnBrk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2025年4月</a:t>
              </a:fld>
              <a:endPara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4981" y="4399"/>
              <a:ext cx="11439" cy="9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marL="0" marR="0" lvl="0" indent="0" algn="l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</a:t>
              </a:r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BADCDFD-016A-762D-C0F1-957ABAF1AE76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42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0" name="直接连接符 9"/>
            <p:cNvCxnSpPr/>
            <p:nvPr>
              <p:custDataLst>
                <p:tags r:id="rId5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6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F6E9759-64AC-DBF5-C957-017AE974B2B5}"/>
              </a:ext>
            </a:extLst>
          </p:cNvPr>
          <p:cNvGrpSpPr>
            <a:grpSpLocks noChangeAspect="1"/>
          </p:cNvGrpSpPr>
          <p:nvPr/>
        </p:nvGrpSpPr>
        <p:grpSpPr>
          <a:xfrm>
            <a:off x="4860933" y="2120323"/>
            <a:ext cx="2364315" cy="1181317"/>
            <a:chOff x="3804264" y="-1169675"/>
            <a:chExt cx="1547966" cy="773433"/>
          </a:xfrm>
          <a:solidFill>
            <a:srgbClr val="014589"/>
          </a:solidFill>
        </p:grpSpPr>
        <p:sp>
          <p:nvSpPr>
            <p:cNvPr id="14" name="任意多边形 15">
              <a:extLst>
                <a:ext uri="{FF2B5EF4-FFF2-40B4-BE49-F238E27FC236}">
                  <a16:creationId xmlns:a16="http://schemas.microsoft.com/office/drawing/2014/main" id="{567244BB-B96C-AFAF-6D3D-EF4FBA53BE9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15" name="任意多边形 16">
              <a:extLst>
                <a:ext uri="{FF2B5EF4-FFF2-40B4-BE49-F238E27FC236}">
                  <a16:creationId xmlns:a16="http://schemas.microsoft.com/office/drawing/2014/main" id="{91AB2732-CB6F-C738-2167-29C62819686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119F4E8-CF0C-48FE-384E-DE4D62DBA17E}"/>
              </a:ext>
            </a:extLst>
          </p:cNvPr>
          <p:cNvGrpSpPr/>
          <p:nvPr/>
        </p:nvGrpSpPr>
        <p:grpSpPr>
          <a:xfrm>
            <a:off x="3926180" y="3429248"/>
            <a:ext cx="4339650" cy="1230666"/>
            <a:chOff x="3913354" y="2848154"/>
            <a:chExt cx="4339650" cy="123066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39DD006-0D91-51D5-91C0-74B06CCFCF54}"/>
                </a:ext>
              </a:extLst>
            </p:cNvPr>
            <p:cNvSpPr txBox="1"/>
            <p:nvPr/>
          </p:nvSpPr>
          <p:spPr>
            <a:xfrm>
              <a:off x="3913354" y="3140322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均匀方波发生器制作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3D6D651-B4ED-17AF-F490-CD8B63D80FC1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425661F-69A7-27C9-C82F-DF94B6EBDCA9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4062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CAF27-1C90-840F-E154-D5D3569E9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6BDEEA3-82A2-DF7F-875A-FC8E03601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68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AA7FDC1-E4F4-2D5A-6735-8FBDF55ABE35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07EA174-1626-E8F5-A656-045D0FE848E4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6EEA1A1-24EE-E8CF-59F0-47F50B26363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3757642-3FD7-FC48-CCF5-4F95BB50FA1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4650096-879F-6C2F-98D2-19698F50677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BF4451B-3F78-8C58-A4B0-F0A2BC5D299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CCB81B4-22B4-DBF2-615E-0D435FDA6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F566229-C55D-17D0-7436-DB2079AA2A0F}"/>
              </a:ext>
            </a:extLst>
          </p:cNvPr>
          <p:cNvSpPr txBox="1"/>
          <p:nvPr/>
        </p:nvSpPr>
        <p:spPr>
          <a:xfrm>
            <a:off x="6563463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531B61-3C10-197C-8662-B6806CC8AEA2}"/>
              </a:ext>
            </a:extLst>
          </p:cNvPr>
          <p:cNvSpPr txBox="1"/>
          <p:nvPr/>
        </p:nvSpPr>
        <p:spPr>
          <a:xfrm>
            <a:off x="1303602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CDD7E2-6F92-49F7-55B8-4FA9878CD994}"/>
              </a:ext>
            </a:extLst>
          </p:cNvPr>
          <p:cNvSpPr/>
          <p:nvPr/>
        </p:nvSpPr>
        <p:spPr>
          <a:xfrm>
            <a:off x="2687043" y="2975735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00AD8-630E-DB9F-6432-DBDBB93A8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36582" y="401031"/>
            <a:ext cx="4650747" cy="619385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36B0CC-3DF1-2789-BBF4-474259BDFB38}"/>
              </a:ext>
            </a:extLst>
          </p:cNvPr>
          <p:cNvSpPr/>
          <p:nvPr/>
        </p:nvSpPr>
        <p:spPr>
          <a:xfrm>
            <a:off x="5023485" y="1264602"/>
            <a:ext cx="4336965" cy="4420816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168291-10BC-043B-846E-ED61F72D69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84474" y="605873"/>
            <a:ext cx="546229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红线（正极）在上，黑线（负极）在下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970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3831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606D6-CA78-D73E-D7BA-7A6D68F09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EB285D1-660C-58A5-0316-C5210A78EAD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6049074-7E99-DB74-AB81-8DF6FF3E23A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377C302-0B2D-72C9-4EEC-B449A99510B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43A9476-8E91-A0C6-9CB2-1282D27BA595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B3090DA-2394-EEE2-0300-ADFEF3C8B78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2E046B0-ED01-DC89-E919-C85A4577C90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9C41CC4-1E11-6554-0CBF-F8BFBFD29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65C005C-BDD6-4DF4-D4D3-6150B0474684}"/>
              </a:ext>
            </a:extLst>
          </p:cNvPr>
          <p:cNvGrpSpPr/>
          <p:nvPr/>
        </p:nvGrpSpPr>
        <p:grpSpPr>
          <a:xfrm>
            <a:off x="730250" y="1210310"/>
            <a:ext cx="6525895" cy="2985770"/>
            <a:chOff x="1150" y="5311"/>
            <a:chExt cx="10277" cy="470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1BCB7E-B911-60BA-E3BC-D77858DBD66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4970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n"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F5EB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555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F5EB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集成电路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F5EB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(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F5EB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芯片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F5EB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)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FE50104-1720-6536-9656-B47C5E77029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9917" cy="397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25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引脚的识别顺序是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将芯片正面摆放，有缺口的一端在左边，左下端的引脚为第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脚，按逆时针方向依次编号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，最终左上端的是最后一个引脚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,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该引脚也是集成电路的电源正极。右下端的引脚是集成电路的电源负极。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427229B1-FB9B-0CC2-4EEE-5738249332D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040370" y="3284220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555集成电路引脚排列图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256527-2CAA-5D6F-0018-89EFEEF983E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838655" y="553367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实物图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1DE1FA-3613-F6E9-7285-291B72CB931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485900" y="552704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装配图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C1C6B95-7DF0-262F-92E0-FD5AD982F29A}"/>
              </a:ext>
            </a:extLst>
          </p:cNvPr>
          <p:cNvSpPr txBox="1"/>
          <p:nvPr/>
        </p:nvSpPr>
        <p:spPr>
          <a:xfrm>
            <a:off x="6135370" y="709930"/>
            <a:ext cx="485076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请挑出标有“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NE555P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”的芯片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3331CF-84B6-8E6B-C63E-FB5DD35DD48E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3672" y="4345585"/>
            <a:ext cx="1853565" cy="11880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44DB53-BA87-3E30-E957-DC2B049FD704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3550" y="1038225"/>
            <a:ext cx="2725420" cy="2286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3E4C9C-C67E-735A-89C8-B5AAA0B8B32D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4239260"/>
            <a:ext cx="2338705" cy="1244600"/>
          </a:xfrm>
          <a:prstGeom prst="rect">
            <a:avLst/>
          </a:prstGeom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9B619FD2-9C31-FB47-4FE5-B78667C5159B}"/>
              </a:ext>
            </a:extLst>
          </p:cNvPr>
          <p:cNvSpPr/>
          <p:nvPr/>
        </p:nvSpPr>
        <p:spPr>
          <a:xfrm>
            <a:off x="5713810" y="3669665"/>
            <a:ext cx="3766912" cy="2592070"/>
          </a:xfrm>
          <a:prstGeom prst="round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FE8DA3C-FAE8-6FFA-8F8A-B0EEF426FE72}"/>
              </a:ext>
            </a:extLst>
          </p:cNvPr>
          <p:cNvCxnSpPr>
            <a:cxnSpLocks/>
          </p:cNvCxnSpPr>
          <p:nvPr/>
        </p:nvCxnSpPr>
        <p:spPr>
          <a:xfrm flipV="1">
            <a:off x="4188857" y="3761279"/>
            <a:ext cx="1663700" cy="760836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7FBA3EE-430B-9928-0D5F-03E81E432DFA}"/>
              </a:ext>
            </a:extLst>
          </p:cNvPr>
          <p:cNvCxnSpPr>
            <a:cxnSpLocks/>
          </p:cNvCxnSpPr>
          <p:nvPr/>
        </p:nvCxnSpPr>
        <p:spPr>
          <a:xfrm>
            <a:off x="4047252" y="5103140"/>
            <a:ext cx="1805305" cy="1064260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2291FE05-BC28-E1E5-9D77-75DD0769A4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02" y="3804746"/>
            <a:ext cx="3570050" cy="237408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F7FDC78-36F9-789B-7220-675CFB29C79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619486" y="4214364"/>
            <a:ext cx="1930529" cy="14208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个三极管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个二极管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16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个电阻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26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0E644-8308-1858-5F10-FBFD486F9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797FE2B-5B98-76F3-AE2A-3E4FE0F3F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884C1-495C-DBDA-B77F-C4DDE0FA747B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018CE32-4FA4-6501-B845-CE9B1F98397B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1F1BF49-4685-0BC4-693A-610E5F1058F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AD24F5F-0ACD-3766-9A2A-09DCF4B6E22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A4410F1-8C40-390A-5B62-3B6A4B03DD6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782A6CE-BC5F-C9E8-0C94-CDE9786B33B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2FEC44E-CE1A-7CBC-5203-BCD387FC8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64DDA7A7-7F4B-959E-B8E5-1CCF19E920E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2749CAF-D8E1-D969-E7DA-5FC7DFE0FED1}"/>
              </a:ext>
            </a:extLst>
          </p:cNvPr>
          <p:cNvSpPr/>
          <p:nvPr/>
        </p:nvSpPr>
        <p:spPr>
          <a:xfrm>
            <a:off x="6033247" y="3175934"/>
            <a:ext cx="1389530" cy="10858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52E04E-829C-F68C-F89D-0443E37A5344}"/>
              </a:ext>
            </a:extLst>
          </p:cNvPr>
          <p:cNvSpPr txBox="1"/>
          <p:nvPr/>
        </p:nvSpPr>
        <p:spPr>
          <a:xfrm>
            <a:off x="325936" y="3429000"/>
            <a:ext cx="2248808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注意方向！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半圆缺口向左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387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/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71645" y="803910"/>
            <a:ext cx="664908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请挑出阻值为 1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K的电阻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89A91F-EE87-B932-1685-75A967A134E1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22DF3A-F0EC-415E-1864-337EA7F2357E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206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A4C4C7-45BC-EF2B-0C2A-3A78E7F31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t="645"/>
          <a:stretch/>
        </p:blipFill>
        <p:spPr>
          <a:xfrm>
            <a:off x="1137655" y="986419"/>
            <a:ext cx="8068238" cy="538136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72EE706-2F2C-CAD9-C02E-0756702314B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322437" y="1700002"/>
            <a:ext cx="2744058" cy="3046988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前三环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有效数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位</a:t>
            </a:r>
            <a:b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第四环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10的幂数</a:t>
            </a:r>
            <a:b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第五环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误差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请思考以下五色环电阻阻值为多少：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棕绿黑红紫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黄紫黑黑绿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105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D2AD7-2DF8-EF51-D870-D83ADEB44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C2CFADE-02FC-5CE0-F024-799F2ECDD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591E7A8-4B91-2A87-790F-DFE7F932E3F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40216F8-4758-BA2F-6525-C8CB7A26993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26FF5AC-4FCC-06A6-0BF5-E22381DAF2F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CFEF4D10-E12A-CE7C-DA3A-9ADC7573BE0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7A59E35-14A7-5F6D-3E7F-D554DB31ECB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94D4E6D-D930-282F-A0BC-292B401FB9F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B86A546-539B-83B7-EBE3-67609E82B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F7A8A181-61E1-5A86-D959-48E0680FFC4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8C76801-4D56-2EFB-6EFF-D049C04782B4}"/>
              </a:ext>
            </a:extLst>
          </p:cNvPr>
          <p:cNvSpPr/>
          <p:nvPr/>
        </p:nvSpPr>
        <p:spPr>
          <a:xfrm>
            <a:off x="6329082" y="1320240"/>
            <a:ext cx="735106" cy="88507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C2EACB-CF00-10B1-E2A7-AD76B5585921}"/>
              </a:ext>
            </a:extLst>
          </p:cNvPr>
          <p:cNvSpPr/>
          <p:nvPr/>
        </p:nvSpPr>
        <p:spPr>
          <a:xfrm>
            <a:off x="7906871" y="1320240"/>
            <a:ext cx="735106" cy="88507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0F4E34-742B-9350-DE93-5FE9C36C8ACC}"/>
              </a:ext>
            </a:extLst>
          </p:cNvPr>
          <p:cNvSpPr/>
          <p:nvPr/>
        </p:nvSpPr>
        <p:spPr>
          <a:xfrm>
            <a:off x="7993380" y="4742328"/>
            <a:ext cx="899608" cy="618565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D706FE-BAE0-1D5E-E680-F1C186C9BD22}"/>
              </a:ext>
            </a:extLst>
          </p:cNvPr>
          <p:cNvSpPr txBox="1"/>
          <p:nvPr/>
        </p:nvSpPr>
        <p:spPr>
          <a:xfrm>
            <a:off x="325936" y="3429000"/>
            <a:ext cx="2248808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共三个电阻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3E5E5EC-B2BA-580F-A13E-B9A7DEAFE8D2}"/>
              </a:ext>
            </a:extLst>
          </p:cNvPr>
          <p:cNvSpPr txBox="1"/>
          <p:nvPr/>
        </p:nvSpPr>
        <p:spPr>
          <a:xfrm>
            <a:off x="6210833" y="524422"/>
            <a:ext cx="955676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DB7F4C-F117-BA8B-4DC0-F5776C99664A}"/>
              </a:ext>
            </a:extLst>
          </p:cNvPr>
          <p:cNvSpPr txBox="1"/>
          <p:nvPr/>
        </p:nvSpPr>
        <p:spPr>
          <a:xfrm>
            <a:off x="7796586" y="531892"/>
            <a:ext cx="955676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C2E43A3-A5CA-424A-4212-ED90385A212F}"/>
              </a:ext>
            </a:extLst>
          </p:cNvPr>
          <p:cNvSpPr txBox="1"/>
          <p:nvPr/>
        </p:nvSpPr>
        <p:spPr>
          <a:xfrm>
            <a:off x="9861176" y="4796221"/>
            <a:ext cx="955676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B36A494-BCA4-D27E-4A15-F586AE5B7FB4}"/>
              </a:ext>
            </a:extLst>
          </p:cNvPr>
          <p:cNvCxnSpPr>
            <a:cxnSpLocks/>
            <a:stCxn id="2" idx="0"/>
            <a:endCxn id="10" idx="2"/>
          </p:cNvCxnSpPr>
          <p:nvPr/>
        </p:nvCxnSpPr>
        <p:spPr>
          <a:xfrm flipH="1" flipV="1">
            <a:off x="6688671" y="1035200"/>
            <a:ext cx="7964" cy="285040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0C07924-D129-B61B-8AE1-055997E3ADEA}"/>
              </a:ext>
            </a:extLst>
          </p:cNvPr>
          <p:cNvCxnSpPr>
            <a:cxnSpLocks/>
            <a:stCxn id="3" idx="0"/>
            <a:endCxn id="11" idx="2"/>
          </p:cNvCxnSpPr>
          <p:nvPr/>
        </p:nvCxnSpPr>
        <p:spPr>
          <a:xfrm flipV="1">
            <a:off x="8274424" y="1042670"/>
            <a:ext cx="0" cy="277570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9A1B826-C69E-2695-6415-D4B2C3033B6F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8892988" y="5051610"/>
            <a:ext cx="968188" cy="1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22912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72AF-7138-DC68-1C35-7FD735E0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DD498C-7A4D-BCFA-450E-B2EA4711283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0CAB7BB-DC0D-0226-E444-BEA74510ADB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828F385-1D9C-A895-AEE2-160990FF2A7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D27447E-6305-572A-3C54-9ACF54FF2D5B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F8E988-DE6B-EB28-93F4-6BF349FA2F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9DC1C8-3BD7-ED42-327E-DB230AFF107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6FA7DA-74F4-8206-AC8C-1543E449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64A45A-0940-6B52-37FD-CF5C158845FC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EB5039-A4EC-A008-DE74-E56BC9C72D8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0FB9ABB-0E60-F833-A59E-0310228538C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CB9F8C-0F6B-7E3B-431B-569BB07E61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D45A4-152B-0F16-6F2E-770A37E27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611DB-1085-0556-3DDE-50016C882E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C1C693A-B5B0-B0C7-D659-E45E8E16D0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DCAE8F-2995-48E8-6090-3ED99096DEB3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4F6A6E-0D47-132F-3ECE-ACDD82EBFC4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B1DA87-016D-AE6B-B424-73F99DDB1D1C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6129A-7982-24F0-EE54-EE07D4448A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260A69-0C2E-38F2-609F-6DFB6A911FA8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6EA189-60F5-EC09-916F-8BA7206C48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D68C8A-0F62-F49A-9C69-1F282351958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BE54D1-01E6-A1EC-C02C-ED2223FC54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6141E-C9FC-FF53-6CC7-69A9ECE2ABD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BF97BC-0602-F08B-E8B0-553286B84D9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C28A329-2F12-061E-996F-A59BAA99B82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05169F-7DEF-408A-AFC7-683B26CC51D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421970-3F69-4146-3D83-4C024080AEF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3F8F387-F6AA-05C2-B602-347509DD6F6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0E4B9266-91E1-D420-52B2-B163FDFFAD17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608887" y="1050660"/>
            <a:ext cx="3519836" cy="1200329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algn="l"/>
            <a:r>
              <a:rPr lang="zh-CN" altLang="en-US" dirty="0"/>
              <a:t>请挑出一个普通二极管、一个红色发光二极管和一个绿色发光二极管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0AFF92D-BBD2-F1E9-7F09-B194C86EEDE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775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实验简介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815340" y="1151255"/>
            <a:ext cx="10521354" cy="14653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均匀方波发生器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在本实验中，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电路被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配置为方波发生器，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产生振荡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波形驱动一个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发光二极管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，实现均匀时间的明暗交替效果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实验目标：依据装配图在面包板上完成电路搭建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，实现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小灯泡均匀时间的明暗交替效果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8145301" y="570674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2806041" y="568853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49284E-621A-D190-B97F-0D4724C3A8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306" y="2552193"/>
            <a:ext cx="4235801" cy="30372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04451F-2366-BA4E-A1B1-E0A3E738360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3" r="9102"/>
          <a:stretch/>
        </p:blipFill>
        <p:spPr>
          <a:xfrm rot="16200000">
            <a:off x="6795879" y="1330566"/>
            <a:ext cx="3020304" cy="54805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9CF30-DF75-CFB1-8535-6504A2CE7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7CABF47-53AB-2660-C485-3EC9E6CA0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3261A49-0041-F2B7-6FCC-DD01CEA3D52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FFC69DA-5A2D-EF6E-2BD2-E30D7EE38AF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1AA795D-CDF5-BAE8-9E9A-CB3C27B0C97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BED4345-7615-7672-DEF8-8DF1F613261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4A1BA37-FCDD-1222-6084-C8AED3AC883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BB96F29-A3F9-FB89-DCBD-DDEDE4DE793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7B0F1F7-5153-2163-E787-C0558B87A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51E3E270-4349-E5BD-58C4-BA0651773C8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994145-6711-2609-EA94-4C7E47755121}"/>
              </a:ext>
            </a:extLst>
          </p:cNvPr>
          <p:cNvSpPr/>
          <p:nvPr/>
        </p:nvSpPr>
        <p:spPr>
          <a:xfrm>
            <a:off x="7796586" y="3057128"/>
            <a:ext cx="1096402" cy="1236966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3323CA-B864-41C4-ED6C-6B1FE4E8F2C1}"/>
              </a:ext>
            </a:extLst>
          </p:cNvPr>
          <p:cNvSpPr/>
          <p:nvPr/>
        </p:nvSpPr>
        <p:spPr>
          <a:xfrm>
            <a:off x="8302457" y="5196765"/>
            <a:ext cx="1209095" cy="8723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702277-4B4C-9CDF-DF7B-CA70B006C438}"/>
              </a:ext>
            </a:extLst>
          </p:cNvPr>
          <p:cNvSpPr txBox="1"/>
          <p:nvPr/>
        </p:nvSpPr>
        <p:spPr>
          <a:xfrm>
            <a:off x="238760" y="3429000"/>
            <a:ext cx="2585720" cy="255389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一个普通二极管</a:t>
            </a:r>
            <a:b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有黑环侧为负极</a:t>
            </a:r>
            <a:b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个小灯泡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长引脚为正极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短引脚为负极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CE8CFBE-D456-7543-5B52-EA162BC2F87A}"/>
              </a:ext>
            </a:extLst>
          </p:cNvPr>
          <p:cNvCxnSpPr>
            <a:cxnSpLocks/>
            <a:stCxn id="3" idx="3"/>
            <a:endCxn id="43" idx="1"/>
          </p:cNvCxnSpPr>
          <p:nvPr/>
        </p:nvCxnSpPr>
        <p:spPr>
          <a:xfrm flipV="1">
            <a:off x="8892988" y="3298896"/>
            <a:ext cx="1147480" cy="376715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37E7536-9A5A-AD35-12B0-C18B3A0EAAFB}"/>
              </a:ext>
            </a:extLst>
          </p:cNvPr>
          <p:cNvCxnSpPr>
            <a:cxnSpLocks/>
            <a:stCxn id="4" idx="3"/>
            <a:endCxn id="36" idx="1"/>
          </p:cNvCxnSpPr>
          <p:nvPr/>
        </p:nvCxnSpPr>
        <p:spPr>
          <a:xfrm flipV="1">
            <a:off x="9511552" y="5075611"/>
            <a:ext cx="528917" cy="557325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B4DAF911-9089-9A37-27DF-0A92F2B110DB}"/>
              </a:ext>
            </a:extLst>
          </p:cNvPr>
          <p:cNvSpPr txBox="1"/>
          <p:nvPr/>
        </p:nvSpPr>
        <p:spPr>
          <a:xfrm>
            <a:off x="10040469" y="4411599"/>
            <a:ext cx="1550895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507E4B2-E412-D28C-C570-126C46C77818}"/>
              </a:ext>
            </a:extLst>
          </p:cNvPr>
          <p:cNvSpPr txBox="1"/>
          <p:nvPr/>
        </p:nvSpPr>
        <p:spPr>
          <a:xfrm>
            <a:off x="10040468" y="2634884"/>
            <a:ext cx="1550895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3437C9-C0A5-A9CC-FAD7-2D690E62AE87}"/>
              </a:ext>
            </a:extLst>
          </p:cNvPr>
          <p:cNvSpPr/>
          <p:nvPr/>
        </p:nvSpPr>
        <p:spPr>
          <a:xfrm>
            <a:off x="5547798" y="2287039"/>
            <a:ext cx="1218761" cy="55776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F64CC70-B299-6E3B-2B26-A5A65CFF60F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 flipV="1">
            <a:off x="6766559" y="1639981"/>
            <a:ext cx="3273909" cy="925939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AE5E2B2-3196-96D7-DAE3-4F8A62075B24}"/>
              </a:ext>
            </a:extLst>
          </p:cNvPr>
          <p:cNvSpPr txBox="1"/>
          <p:nvPr/>
        </p:nvSpPr>
        <p:spPr>
          <a:xfrm>
            <a:off x="10040468" y="1180280"/>
            <a:ext cx="1550895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有黑环侧在右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27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F55B-1E88-411B-79F7-CE8D293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DBD0BC-9266-5119-F5CC-0541A073BAD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5DDA67-FB4A-AAB5-FA8E-DC7ACD3F7A4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2CC382A-E43E-AB5C-57E5-52DAFFDA9D5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9F0BBE-EF81-7B00-A124-E4CD081E713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C1AF8AC-2535-97FE-C449-4731E3CE5C8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ED8424B-25DD-EB3F-8702-04C9EC0477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CED9E9-E867-0860-3C34-4185E6F5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1CAF56-229A-CFD0-A7D0-2B9DC01F57FB}"/>
              </a:ext>
            </a:extLst>
          </p:cNvPr>
          <p:cNvGrpSpPr/>
          <p:nvPr/>
        </p:nvGrpSpPr>
        <p:grpSpPr>
          <a:xfrm>
            <a:off x="730249" y="1210310"/>
            <a:ext cx="9139892" cy="2121535"/>
            <a:chOff x="1150" y="5311"/>
            <a:chExt cx="12438" cy="334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05C101-D37D-CF9D-0598-90E72C5BEE6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C918A4-1E73-5972-275A-10121B8B2FF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02" y="6058"/>
              <a:ext cx="12386" cy="25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能够储存电荷和电能。其储存的电荷量与电容两端的电压成正比，即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Q=CV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越大，在相同电压下储存的电荷量越多，储存的电能也越多。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“通交流、隔直流”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，能随交流信号的不同频率而改变容抗大小。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电容的标准单位是F(法拉)，1F=10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6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μ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F(微法)=10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pF (皮法)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04AD7C2-F506-17E5-9BE9-10A0FCC80F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4229" y="4171762"/>
            <a:ext cx="2065655" cy="134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AC9379-4B3B-F916-45CF-048E38DD7A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5" y="4171761"/>
            <a:ext cx="1257300" cy="10972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E9E89-A09E-CEB9-019F-90B7E9FD256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293" y="3503744"/>
            <a:ext cx="3838575" cy="283527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lvl="0"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瓷片电容：</a:t>
            </a:r>
          </a:p>
          <a:p>
            <a:pPr lvl="0" algn="l">
              <a:lnSpc>
                <a:spcPct val="125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瓷片电容不区分正负极，目前多采用3位数字表示其容量。其中前两位表示为有效数字，第3位表示10的幂数，单位为pF(皮法)，如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“103”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(10×10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一般瓷片电容耐压值为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50V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924FC-997B-B062-BF07-285EF0EFD3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25574" y="555161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658333-B374-EE65-A9B0-4059D8D974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49240" y="55516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9E533B-B60A-EB94-2D8C-82BECFB849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98055" y="5551616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8DCB07D-C212-4945-E16C-C3DE8F08637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969760" y="4222561"/>
            <a:ext cx="1520190" cy="1128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DA5700-456E-DFDB-0093-75DCAEA7F091}"/>
              </a:ext>
            </a:extLst>
          </p:cNvPr>
          <p:cNvSpPr txBox="1"/>
          <p:nvPr/>
        </p:nvSpPr>
        <p:spPr>
          <a:xfrm>
            <a:off x="5023485" y="4371469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FBE0ED-FA38-DB35-C887-36A8AA3CB4FD}"/>
              </a:ext>
            </a:extLst>
          </p:cNvPr>
          <p:cNvSpPr txBox="1"/>
          <p:nvPr/>
        </p:nvSpPr>
        <p:spPr>
          <a:xfrm>
            <a:off x="6842125" y="4207579"/>
            <a:ext cx="1704642" cy="125558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D0DB3C-C1A4-6DDB-97CF-445F91D4C826}"/>
              </a:ext>
            </a:extLst>
          </p:cNvPr>
          <p:cNvSpPr txBox="1"/>
          <p:nvPr/>
        </p:nvSpPr>
        <p:spPr>
          <a:xfrm>
            <a:off x="8824229" y="4088765"/>
            <a:ext cx="1885950" cy="146285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C05150-97EA-D0B2-8D81-B8A24C703E6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451583" y="778320"/>
            <a:ext cx="3285490" cy="91973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“103”的瓷片电容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910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F5C39-5BF1-C177-F7EE-E60C952F1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A641C9-9581-C684-8C9A-8D5EBA647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992075-B7ED-CF2D-127D-6CEFE75FDFC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8813FAD-0C94-090B-0F5E-3AF700DA1E1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FA6B18D-96A6-EC13-7458-02AB0DDFE36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D7C52AE-04A2-C732-D36A-0B7B13C0267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326E98-DFB0-01F5-62AD-F6E5424678A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B2088A2-C364-908D-0E79-5C451084C7FA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92441BF3-A002-CB3C-2AC0-A241A21CB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34CEEBD-78E7-7EEB-D8BF-1C7D958786B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637284-C19C-673F-CB46-ED6DC576339A}"/>
              </a:ext>
            </a:extLst>
          </p:cNvPr>
          <p:cNvSpPr/>
          <p:nvPr/>
        </p:nvSpPr>
        <p:spPr>
          <a:xfrm>
            <a:off x="6894998" y="5194495"/>
            <a:ext cx="1209095" cy="8723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8170C4A-8C4D-06C1-BD9C-E7545783AC3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8104093" y="4939106"/>
            <a:ext cx="1931896" cy="691560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10DE5E3-4C58-A6F4-319C-EB88C86AC4CA}"/>
              </a:ext>
            </a:extLst>
          </p:cNvPr>
          <p:cNvSpPr txBox="1"/>
          <p:nvPr/>
        </p:nvSpPr>
        <p:spPr>
          <a:xfrm>
            <a:off x="325936" y="3429000"/>
            <a:ext cx="2248808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一个瓷片电容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8603F8-8FF2-2877-1AB0-A12081DF5532}"/>
              </a:ext>
            </a:extLst>
          </p:cNvPr>
          <p:cNvSpPr txBox="1"/>
          <p:nvPr/>
        </p:nvSpPr>
        <p:spPr>
          <a:xfrm>
            <a:off x="10035989" y="4683717"/>
            <a:ext cx="1286436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85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4AB2-F058-6288-1B81-22A02E2E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F9D346-4631-BA76-C0E8-FC6E2F1B35E4}"/>
              </a:ext>
            </a:extLst>
          </p:cNvPr>
          <p:cNvGrpSpPr/>
          <p:nvPr/>
        </p:nvGrpSpPr>
        <p:grpSpPr>
          <a:xfrm>
            <a:off x="1245235" y="323215"/>
            <a:ext cx="2484083" cy="604520"/>
            <a:chOff x="716110" y="296170"/>
            <a:chExt cx="2484122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D4CF1D-1E4E-B212-3FE8-0BCEE0B2DC13}"/>
                </a:ext>
              </a:extLst>
            </p:cNvPr>
            <p:cNvSpPr txBox="1"/>
            <p:nvPr/>
          </p:nvSpPr>
          <p:spPr>
            <a:xfrm>
              <a:off x="716110" y="296170"/>
              <a:ext cx="2484122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861A04-2247-682D-356B-181E9C4EC3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DEE7D20-7B7D-36E3-9B18-09C159AF0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EAD2B4-604D-FE63-CDFD-12B3D669879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BBA7CE-5B1E-4FF6-EDE7-42782735401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1B6AAA-240A-44A3-9DE4-3D0129DC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121E1F3-9838-C08D-189B-89B48DE95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CC07F9-F48B-E43D-D825-B14054F6FC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91642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实验中电解电容耐压值为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或以上。</a:t>
            </a:r>
          </a:p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01AF91C-1927-C17D-3921-FBDF95B5DB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AF53AD-1A9D-EFA2-C6DF-955ADDB1EF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D1954F4-69F4-FC5A-3F4B-146C2A0BF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42089390-E3AA-7A1E-3C44-E59FE82CEB2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65456E-218D-3BA1-FF56-6ED30CBD6DB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3C6403-B682-2C19-68DA-B3767820AE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ADD4BE-6B4A-58B6-EF1B-6324FDC858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C8EE2-7051-7A6B-BB64-9168CE9761B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D45960-572C-F4F3-C208-E4810E33E12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363B17-6BD1-C893-2282-BBE6C1909B1A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1C869-5E14-37B7-F546-780167105EF4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9514AF-6262-7F7F-D7B8-12FBBB2786A0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1083E-4697-14B1-8950-A2A8B60E67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298378" y="741680"/>
            <a:ext cx="348127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100uF”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的电解电容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4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40F7B-7006-9280-884C-BF9DD38E9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F5E5E2E-61FF-C413-2497-7BA147B53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D17C261E-C3BA-1D7A-C74D-1F0A0424D6E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3A99906-9ABF-8E63-8726-3EFB42532355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6C6AFDD-D4E2-B73B-8FE6-CC9093C5B84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9EE0715-0143-30BE-A3F2-4F5C93D186F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1B1B3F4-46A9-6538-FA6E-9CDF0917548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06F053B-A87B-102D-5335-5DF501BF32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ED1698F-A8C7-D1BB-0FF4-3F07FE4A3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EE0ECDC-2F1B-3C74-E78B-1EDAFBAC335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13F614-0BB4-750F-EC82-686FB9822F0C}"/>
              </a:ext>
            </a:extLst>
          </p:cNvPr>
          <p:cNvSpPr/>
          <p:nvPr/>
        </p:nvSpPr>
        <p:spPr>
          <a:xfrm>
            <a:off x="6210833" y="5194495"/>
            <a:ext cx="1113332" cy="95529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97072F3-06E0-65B9-5A73-3D8D83380E0D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7324165" y="4594327"/>
            <a:ext cx="2622176" cy="1077815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35A731B-5079-D4C4-1FB5-E5A72F94829B}"/>
              </a:ext>
            </a:extLst>
          </p:cNvPr>
          <p:cNvSpPr txBox="1"/>
          <p:nvPr/>
        </p:nvSpPr>
        <p:spPr>
          <a:xfrm>
            <a:off x="325936" y="3429000"/>
            <a:ext cx="2248808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一个电解电容</a:t>
            </a:r>
            <a:b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长引脚为正极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短引脚为负极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CCF817-1ACD-789E-32F1-2D195D045EA2}"/>
              </a:ext>
            </a:extLst>
          </p:cNvPr>
          <p:cNvSpPr txBox="1"/>
          <p:nvPr/>
        </p:nvSpPr>
        <p:spPr>
          <a:xfrm>
            <a:off x="9946341" y="3741184"/>
            <a:ext cx="1550895" cy="17062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100uF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873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6" y="323215"/>
            <a:ext cx="2726130" cy="604520"/>
            <a:chOff x="716111" y="296170"/>
            <a:chExt cx="2726173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1" y="296170"/>
              <a:ext cx="2726173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730250" y="1257935"/>
            <a:ext cx="9918700" cy="2326640"/>
            <a:chOff x="1150" y="5311"/>
            <a:chExt cx="10277" cy="3664"/>
          </a:xfrm>
        </p:grpSpPr>
        <p:sp>
          <p:nvSpPr>
            <p:cNvPr id="35" name="矩形 34"/>
            <p:cNvSpPr/>
            <p:nvPr>
              <p:custDataLst>
                <p:tags r:id="rId9"/>
              </p:custDataLst>
            </p:nvPr>
          </p:nvSpPr>
          <p:spPr>
            <a:xfrm>
              <a:off x="1150" y="5311"/>
              <a:ext cx="4668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三极管（晶体管）</a:t>
              </a:r>
            </a:p>
          </p:txBody>
        </p:sp>
        <p:sp>
          <p:nvSpPr>
            <p:cNvPr id="36" name="矩形 35"/>
            <p:cNvSpPr/>
            <p:nvPr>
              <p:custDataLst>
                <p:tags r:id="rId10"/>
              </p:custDataLst>
            </p:nvPr>
          </p:nvSpPr>
          <p:spPr>
            <a:xfrm>
              <a:off x="1510" y="6035"/>
              <a:ext cx="9917" cy="29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三极管是构成集成电路的基石，它有3个引脚，分别为基极(用字母b或B表示)、集电极(用字母c或C表示)、发射极(用字母e或E表示)。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基极电流的大小可以控制集电极和发射极电流的大小，且基极电流远小于集电极和发射极。因此，三极管的其中一个主要功能就是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放大电信号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</p:grpSp>
      <p:pic>
        <p:nvPicPr>
          <p:cNvPr id="37" name="图片 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621835" y="3734633"/>
            <a:ext cx="1741805" cy="157861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27072"/>
          <a:stretch>
            <a:fillRect/>
          </a:stretch>
        </p:blipFill>
        <p:spPr>
          <a:xfrm>
            <a:off x="5095235" y="3868289"/>
            <a:ext cx="1590040" cy="134683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10152060" y="5313243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5521320" y="5215759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7809868" y="521273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672073" y="4199272"/>
            <a:ext cx="1138555" cy="788035"/>
          </a:xfrm>
          <a:prstGeom prst="rect">
            <a:avLst/>
          </a:prstGeom>
        </p:spPr>
      </p:pic>
      <p:sp>
        <p:nvSpPr>
          <p:cNvPr id="45" name="文本框 44"/>
          <p:cNvSpPr txBox="1"/>
          <p:nvPr>
            <p:custDataLst>
              <p:tags r:id="rId8"/>
            </p:custDataLst>
          </p:nvPr>
        </p:nvSpPr>
        <p:spPr>
          <a:xfrm>
            <a:off x="7595754" y="773430"/>
            <a:ext cx="2846185" cy="829945"/>
          </a:xfrm>
          <a:prstGeom prst="rect">
            <a:avLst/>
          </a:prstGeom>
          <a:noFill/>
          <a:ln w="22225" cap="flat">
            <a:solidFill>
              <a:srgbClr val="C00000"/>
            </a:solidFill>
            <a:prstDash val="dash"/>
            <a:round/>
          </a:ln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请挑出一个标有</a:t>
            </a:r>
          </a:p>
          <a:p>
            <a:r>
              <a:rPr lang="en-US" altLang="zh-CN" dirty="0"/>
              <a:t>“9013”</a:t>
            </a:r>
            <a:r>
              <a:rPr lang="zh-CN" altLang="en-US" dirty="0"/>
              <a:t>的三极管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14DBEE-9CD7-68D8-5E49-C46AE7A6ED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9226" y="3576705"/>
            <a:ext cx="3074667" cy="23858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FCE907-A87C-FCDC-8D17-ACD3CA59632A}"/>
              </a:ext>
            </a:extLst>
          </p:cNvPr>
          <p:cNvSpPr txBox="1"/>
          <p:nvPr/>
        </p:nvSpPr>
        <p:spPr>
          <a:xfrm>
            <a:off x="837889" y="3792245"/>
            <a:ext cx="120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工作曲线：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67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65D06-543E-24B6-59AE-4CE818114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53102E2-97C7-6161-6FCB-4D6695D03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56F647-DB4F-5764-C038-4EABE959EB4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C4118F8-CA74-8957-B87D-1D5E2A86AAD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5491C41-9AC2-BA14-558B-E90FE527AD3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592A950-4A24-B8CE-3EC2-9939838D519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B47AF8E-E36E-575B-6BC5-35A96120A0A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8396C48-72C7-A5C6-AC2F-63178A3A6B8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D874A26A-63C3-16F6-4814-4F292AA93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20659140-7F96-869F-225D-DE196CD4E4A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554CF8-213D-04E3-7B65-EB070B9F880E}"/>
              </a:ext>
            </a:extLst>
          </p:cNvPr>
          <p:cNvSpPr/>
          <p:nvPr/>
        </p:nvSpPr>
        <p:spPr>
          <a:xfrm>
            <a:off x="4948518" y="2214281"/>
            <a:ext cx="842682" cy="600637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DB3EBA2-1CD7-D977-E278-B238173E41AF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791200" y="2106394"/>
            <a:ext cx="4069977" cy="408206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3DD9A46-4214-AB9E-5279-7774A8B580D5}"/>
              </a:ext>
            </a:extLst>
          </p:cNvPr>
          <p:cNvSpPr txBox="1"/>
          <p:nvPr/>
        </p:nvSpPr>
        <p:spPr>
          <a:xfrm>
            <a:off x="325936" y="3429000"/>
            <a:ext cx="2248808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一个三极管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0C2144-C38D-F6A4-0794-8451770E2857}"/>
              </a:ext>
            </a:extLst>
          </p:cNvPr>
          <p:cNvSpPr txBox="1"/>
          <p:nvPr/>
        </p:nvSpPr>
        <p:spPr>
          <a:xfrm>
            <a:off x="9861177" y="1646693"/>
            <a:ext cx="1801905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9013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半圆弧向下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914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857994" y="1498600"/>
            <a:ext cx="4775612" cy="4701540"/>
          </a:xfrm>
          <a:prstGeom prst="roundRect">
            <a:avLst>
              <a:gd name="adj" fmla="val 7580"/>
            </a:avLst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tIns="252095" bIns="0" anchor="t" anchorCtr="0">
            <a:noAutofit/>
          </a:bodyPr>
          <a:lstStyle/>
          <a:p>
            <a:pPr indent="0" algn="l" fontAlgn="auto">
              <a:spcBef>
                <a:spcPts val="600"/>
              </a:spcBef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卧式可变电阻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有3个引脚，左、右两个引脚之间的阻值是固定不变的，中间的引脚，它可以左右转动，当用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一字型改锥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伸入十字槽中转动时，动片上的触点在可变电阻内部的膜式电阻片上进行滑动。当动片沿顺时针方向旋转时，相当于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上图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中的动片向下滑动，定片1与动片之间的电阻增大，动片与定片2之间的电阻值减少。当动片沿逆时针方向旋转时，阻值的变化与上述情形相反。标称阻值是其两个固定引脚之间的阻值，用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位数字来表示，前两位表示为有效位，第三位是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 幂次。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0010" y="3756025"/>
            <a:ext cx="1250315" cy="100584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210310"/>
            <a:ext cx="6235065" cy="1803400"/>
            <a:chOff x="1150" y="5311"/>
            <a:chExt cx="9819" cy="2840"/>
          </a:xfrm>
        </p:grpSpPr>
        <p:sp>
          <p:nvSpPr>
            <p:cNvPr id="13" name="矩形 12"/>
            <p:cNvSpPr/>
            <p:nvPr>
              <p:custDataLst>
                <p:tags r:id="rId10"/>
              </p:custDataLst>
            </p:nvPr>
          </p:nvSpPr>
          <p:spPr>
            <a:xfrm>
              <a:off x="1150" y="5311"/>
              <a:ext cx="322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滑动变阻器</a:t>
              </a:r>
            </a:p>
          </p:txBody>
        </p:sp>
        <p:sp>
          <p:nvSpPr>
            <p:cNvPr id="14" name="矩形 13"/>
            <p:cNvSpPr/>
            <p:nvPr>
              <p:custDataLst>
                <p:tags r:id="rId11"/>
              </p:custDataLst>
            </p:nvPr>
          </p:nvSpPr>
          <p:spPr>
            <a:xfrm>
              <a:off x="1510" y="6035"/>
              <a:ext cx="9459" cy="211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可变电阻器也称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可调电阻器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，这种电阻器的阻值可以在一定范围内调整，在一些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要求电阻阻值可以调整的电路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中，经常会使用到这种电阻器。</a:t>
              </a:r>
            </a:p>
            <a:p>
              <a:pPr indent="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7435" y="3414395"/>
            <a:ext cx="1530350" cy="1330960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5353685" y="49091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1169670" y="5014595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182620" y="3502660"/>
            <a:ext cx="1150620" cy="1155065"/>
          </a:xfrm>
          <a:prstGeom prst="rect">
            <a:avLst/>
          </a:prstGeom>
        </p:spPr>
      </p:pic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3326130" y="501459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27" name="文本框 26"/>
          <p:cNvSpPr txBox="1"/>
          <p:nvPr>
            <p:custDataLst>
              <p:tags r:id="rId9"/>
            </p:custDataLst>
          </p:nvPr>
        </p:nvSpPr>
        <p:spPr>
          <a:xfrm>
            <a:off x="5023485" y="930275"/>
            <a:ext cx="5403215" cy="460375"/>
          </a:xfrm>
          <a:prstGeom prst="rect">
            <a:avLst/>
          </a:prstGeom>
          <a:noFill/>
          <a:ln w="22225" cap="flat">
            <a:solidFill>
              <a:srgbClr val="C00000"/>
            </a:solidFill>
            <a:prstDash val="dash"/>
            <a:round/>
          </a:ln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请挑出一个标有</a:t>
            </a:r>
            <a:r>
              <a:rPr lang="en-US" altLang="zh-CN" dirty="0"/>
              <a:t>“103”</a:t>
            </a:r>
            <a:r>
              <a:rPr lang="zh-CN" altLang="en-US" dirty="0"/>
              <a:t>的滑动变阻器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658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65883-5596-BF80-E4E2-A48C2B730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168B94A-3923-AD3C-F38F-EEE935621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271FDA-77FB-89F4-F985-A6B8729DD2A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EA4D5EE-2FF0-9612-EF7A-1C8A6B3D8F9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4FD6D67-FEF0-09B4-C5EE-9FBBA78D607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B464C1-0629-9FF4-3FB5-7D9A3B830AF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702E9E8-AD27-AD19-F84A-17CF7492A16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A6C1E81-5CDB-899E-FB82-8D0E1126520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F5B1A14-A3C3-DB34-0BDB-F3A7AB76E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DAD5921-F77C-657D-002D-B8E8655F8DC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29D872E-D9B6-2DE0-2C72-288D938AF8CF}"/>
              </a:ext>
            </a:extLst>
          </p:cNvPr>
          <p:cNvSpPr/>
          <p:nvPr/>
        </p:nvSpPr>
        <p:spPr>
          <a:xfrm>
            <a:off x="4930589" y="4309020"/>
            <a:ext cx="995082" cy="908439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A989171-F028-7142-ED8C-40D5D520C047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925671" y="3507805"/>
            <a:ext cx="3337214" cy="1255435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8A4045-2A70-1586-E660-7E9B6F056B37}"/>
              </a:ext>
            </a:extLst>
          </p:cNvPr>
          <p:cNvSpPr txBox="1"/>
          <p:nvPr/>
        </p:nvSpPr>
        <p:spPr>
          <a:xfrm>
            <a:off x="325935" y="3429000"/>
            <a:ext cx="2426229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一个滑动变阻器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93D9EB-2A46-D92E-3129-EDD556270176}"/>
              </a:ext>
            </a:extLst>
          </p:cNvPr>
          <p:cNvSpPr txBox="1"/>
          <p:nvPr/>
        </p:nvSpPr>
        <p:spPr>
          <a:xfrm>
            <a:off x="9262885" y="2843793"/>
            <a:ext cx="2832847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顺时针拧阻值变小</a:t>
            </a:r>
            <a:b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逆时针拧组织变大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302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383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accent4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rgbClr val="2F5EB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87846" y="3429248"/>
            <a:ext cx="3416320" cy="1230666"/>
            <a:chOff x="4375020" y="2848154"/>
            <a:chExt cx="3416320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375020" y="314032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小灯泡电路制作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D00A3-3D63-E2AC-49AE-856A597B9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5395C40-CB80-44C4-9A69-BB56D12B6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91" y="1078739"/>
            <a:ext cx="7300685" cy="52504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9925A52F-78DD-B31D-A335-2CA25F9CB1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AA7002F-1F6F-1237-30DE-867A4DE8AE4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7F33A4E-7FC4-E418-CC65-D07107C2867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E84DAF9-40E9-1A53-5F7E-CB4D2D7A00F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90D265B-4CBC-80DD-30EE-9DDE5F31EE7A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E26AED7-BBCF-658C-FCC8-F4E4FBCC22E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E61A09D-5C6E-E717-6513-63E92362C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FE92B35E-2FC5-2A1B-6524-007849EEFD2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C4A64C-831B-4A35-149C-57387AF1F1B6}"/>
              </a:ext>
            </a:extLst>
          </p:cNvPr>
          <p:cNvSpPr/>
          <p:nvPr/>
        </p:nvSpPr>
        <p:spPr>
          <a:xfrm>
            <a:off x="2474258" y="1184149"/>
            <a:ext cx="2832847" cy="491891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4EAE0CB-4B40-86B7-0710-E196AAD4CEA6}"/>
              </a:ext>
            </a:extLst>
          </p:cNvPr>
          <p:cNvSpPr txBox="1"/>
          <p:nvPr/>
        </p:nvSpPr>
        <p:spPr>
          <a:xfrm>
            <a:off x="296579" y="3856455"/>
            <a:ext cx="1897312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电池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红线在上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黑线在下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51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61D418B-8F41-2968-7233-88FDD3556C9A}"/>
              </a:ext>
            </a:extLst>
          </p:cNvPr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rgbClr val="014589"/>
          </a:solidFill>
        </p:grpSpPr>
        <p:sp>
          <p:nvSpPr>
            <p:cNvPr id="5" name="任意多边形 18">
              <a:extLst>
                <a:ext uri="{FF2B5EF4-FFF2-40B4-BE49-F238E27FC236}">
                  <a16:creationId xmlns:a16="http://schemas.microsoft.com/office/drawing/2014/main" id="{65F65346-F5B7-5CB5-3092-A34D450385F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6" name="任意多边形 19">
              <a:extLst>
                <a:ext uri="{FF2B5EF4-FFF2-40B4-BE49-F238E27FC236}">
                  <a16:creationId xmlns:a16="http://schemas.microsoft.com/office/drawing/2014/main" id="{57AEA6F5-0D09-C301-CEA7-87F041E31AA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220876A-AA50-11D6-128F-2F437D0063D9}"/>
              </a:ext>
            </a:extLst>
          </p:cNvPr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FB2EDDF-5B5B-53C7-082B-5CECF457CC37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B6D3844-63B5-F511-B41F-869C2067AE43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622A1B0-3741-CACC-C285-97212531BC07}"/>
              </a:ext>
            </a:extLst>
          </p:cNvPr>
          <p:cNvGrpSpPr/>
          <p:nvPr/>
        </p:nvGrpSpPr>
        <p:grpSpPr>
          <a:xfrm>
            <a:off x="4618681" y="3429248"/>
            <a:ext cx="2954655" cy="1230666"/>
            <a:chOff x="4605855" y="2848154"/>
            <a:chExt cx="2954655" cy="123066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3B528D-375F-C4D6-DDF2-F367918B4E8E}"/>
                </a:ext>
              </a:extLst>
            </p:cNvPr>
            <p:cNvSpPr txBox="1"/>
            <p:nvPr/>
          </p:nvSpPr>
          <p:spPr>
            <a:xfrm>
              <a:off x="4605855" y="3140322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14589"/>
                  </a:solidFill>
                  <a:effectLst/>
                  <a:uLnTx/>
                  <a:uFillTx/>
                  <a:latin typeface="微软雅黑" panose="020B0503020204020204" charset="-122"/>
                </a:rPr>
                <a:t>电路原理讲解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91CD18D-A55E-3857-9CE1-E195ECB49425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noFill/>
            <a:ln w="28575" cap="flat" cmpd="sng" algn="ctr">
              <a:solidFill>
                <a:srgbClr val="003C83">
                  <a:shade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206F2BE-59F5-6021-4ADB-390D460415A0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noFill/>
            <a:ln w="28575" cap="flat" cmpd="sng" algn="ctr">
              <a:solidFill>
                <a:srgbClr val="003C83">
                  <a:shade val="50000"/>
                </a:srgb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2217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A790-E866-9921-440B-A5350B90A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02169F-0893-C925-9D65-9B118D99CFA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74E721A-65E2-1584-EBBA-028A30585D2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4E111F6-E0AB-0F74-F7F9-D2A9C760689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7A5EC35-9795-9BC0-BEA9-E24F1DCA22A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825755A-FAFB-A541-5792-F12B39ED3C7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496B22-8643-259D-B8AE-E9D3F4BA807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9124384-E367-3DC7-32C1-AE45231D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00FF7D5-2F7F-4F1E-304E-D54A09C37F01}"/>
              </a:ext>
            </a:extLst>
          </p:cNvPr>
          <p:cNvSpPr txBox="1"/>
          <p:nvPr/>
        </p:nvSpPr>
        <p:spPr>
          <a:xfrm>
            <a:off x="6747286" y="580609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555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集成电路内部原理图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EDA508-B1D6-63DC-705D-E0E86CC2C5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86585" y="4236741"/>
            <a:ext cx="2019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555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集成电路实物图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A50BB2-3F14-0F9E-F116-5384667E1B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 l="7032" r="18218"/>
          <a:stretch/>
        </p:blipFill>
        <p:spPr>
          <a:xfrm>
            <a:off x="1303602" y="2814095"/>
            <a:ext cx="1385548" cy="11880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092FE9-232E-DC32-B4FB-1B6123E74E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6290" y="2604971"/>
            <a:ext cx="2019582" cy="16480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BF2F08D-7A4B-D5FB-00D4-972AB046014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506616" y="4343584"/>
            <a:ext cx="239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555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集成电路引脚排列图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E3CCAB-45DE-BDE6-561F-0C3D4AAB82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5996" y="925829"/>
            <a:ext cx="3653277" cy="46824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50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2179F-8605-73D7-F146-CB9F2336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0E941C6-51B8-AE56-1C5B-FDB3817D2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535" y="925830"/>
            <a:ext cx="3766680" cy="482781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C8BBA4-E4B3-50C1-6A20-AC2E62175C5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144ECD6-6315-8F7E-6F7E-06520DBABCE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765C3DA-55A8-AED2-F4F6-B37472B833A6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D3A444C-1F17-1A89-7779-9F6A065423F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A8C56D-F809-652F-CC3B-F6EE0F99C77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9C07272-AE0F-3166-072E-7F2EF138705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0124490-B431-32EE-E25F-FB45A052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151099C-4AA2-4C46-1C6D-1298680F132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897" t="9417" r="6100" b="7427"/>
          <a:stretch/>
        </p:blipFill>
        <p:spPr>
          <a:xfrm>
            <a:off x="5189740" y="1340832"/>
            <a:ext cx="2415540" cy="12642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D890E9-093F-60D4-FA0A-149E865719FA}"/>
              </a:ext>
            </a:extLst>
          </p:cNvPr>
          <p:cNvSpPr txBox="1"/>
          <p:nvPr/>
        </p:nvSpPr>
        <p:spPr>
          <a:xfrm>
            <a:off x="5651158" y="2663720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比较器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F7AA57-099E-804F-8733-FF90D37FEFC7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555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集成电路内部原理图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E313EA-A615-B7B2-093F-F20A0D45045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48084" y="1433062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比较器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DE9EB2-02FC-0466-4344-0B6961D342D7}"/>
              </a:ext>
            </a:extLst>
          </p:cNvPr>
          <p:cNvSpPr/>
          <p:nvPr/>
        </p:nvSpPr>
        <p:spPr>
          <a:xfrm>
            <a:off x="2272142" y="1777686"/>
            <a:ext cx="793175" cy="995703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62E1FD-E7FA-DC11-DD56-A8D15184D16C}"/>
              </a:ext>
            </a:extLst>
          </p:cNvPr>
          <p:cNvSpPr/>
          <p:nvPr/>
        </p:nvSpPr>
        <p:spPr>
          <a:xfrm>
            <a:off x="2501976" y="4783937"/>
            <a:ext cx="793175" cy="952440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B85FFA-E1B6-F962-4190-1505EB07739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01976" y="4412428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三极管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DB5C003-47F4-24A4-407B-2BE7FA652A4D}"/>
              </a:ext>
            </a:extLst>
          </p:cNvPr>
          <p:cNvGraphicFramePr>
            <a:graphicFrameLocks noGrp="1"/>
          </p:cNvGraphicFramePr>
          <p:nvPr/>
        </p:nvGraphicFramePr>
        <p:xfrm>
          <a:off x="7771535" y="1265261"/>
          <a:ext cx="3179618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907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15837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输出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 dirty="0"/>
                        <a:t>&gt;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1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 dirty="0"/>
                        <a:t>&lt;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0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7E2B5777-4912-CBD1-8287-73A19C7A063A}"/>
              </a:ext>
            </a:extLst>
          </p:cNvPr>
          <p:cNvSpPr/>
          <p:nvPr/>
        </p:nvSpPr>
        <p:spPr>
          <a:xfrm>
            <a:off x="5023485" y="1003929"/>
            <a:ext cx="6073141" cy="214716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23DBF67-6953-5E43-37AF-C4291676BC5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4411" t="4980" b="3752"/>
          <a:stretch/>
        </p:blipFill>
        <p:spPr>
          <a:xfrm>
            <a:off x="5474485" y="4066035"/>
            <a:ext cx="1552640" cy="170164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0D66107-243D-C4B1-946B-4A5B66E39481}"/>
              </a:ext>
            </a:extLst>
          </p:cNvPr>
          <p:cNvSpPr txBox="1"/>
          <p:nvPr/>
        </p:nvSpPr>
        <p:spPr>
          <a:xfrm>
            <a:off x="5416988" y="5687264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NPN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三极管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FBCE7A-810F-3FD2-BAA1-3660E73775C9}"/>
              </a:ext>
            </a:extLst>
          </p:cNvPr>
          <p:cNvSpPr/>
          <p:nvPr/>
        </p:nvSpPr>
        <p:spPr>
          <a:xfrm>
            <a:off x="5001139" y="3969741"/>
            <a:ext cx="6073142" cy="2147169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C9FE587-B6E6-5B57-5771-FC5FA44320B9}"/>
              </a:ext>
            </a:extLst>
          </p:cNvPr>
          <p:cNvGraphicFramePr>
            <a:graphicFrameLocks noGrp="1"/>
          </p:cNvGraphicFramePr>
          <p:nvPr/>
        </p:nvGraphicFramePr>
        <p:xfrm>
          <a:off x="7343881" y="4262412"/>
          <a:ext cx="3584927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63">
                  <a:extLst>
                    <a:ext uri="{9D8B030D-6E8A-4147-A177-3AD203B41FA5}">
                      <a16:colId xmlns:a16="http://schemas.microsoft.com/office/drawing/2014/main" val="66453369"/>
                    </a:ext>
                  </a:extLst>
                </a:gridCol>
                <a:gridCol w="2213264">
                  <a:extLst>
                    <a:ext uri="{9D8B030D-6E8A-4147-A177-3AD203B41FA5}">
                      <a16:colId xmlns:a16="http://schemas.microsoft.com/office/drawing/2014/main" val="1244091676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本实验中效果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966153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b = 1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/>
                        <a:t>c→e</a:t>
                      </a:r>
                      <a:r>
                        <a:rPr lang="en-US" altLang="zh-CN" sz="2600" dirty="0"/>
                        <a:t> </a:t>
                      </a:r>
                      <a:r>
                        <a:rPr lang="zh-CN" altLang="en-US" sz="2600" dirty="0"/>
                        <a:t>导通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666369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/>
                        <a:t>b = 0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/>
                        <a:t>c→e</a:t>
                      </a:r>
                      <a:r>
                        <a:rPr lang="en-US" altLang="zh-CN" sz="2600" dirty="0"/>
                        <a:t> </a:t>
                      </a:r>
                      <a:r>
                        <a:rPr lang="zh-CN" altLang="en-US" sz="2600" dirty="0"/>
                        <a:t>关断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71263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1169D38-5B6C-0812-8492-5FD323B4AEE9}"/>
              </a:ext>
            </a:extLst>
          </p:cNvPr>
          <p:cNvSpPr txBox="1"/>
          <p:nvPr/>
        </p:nvSpPr>
        <p:spPr>
          <a:xfrm>
            <a:off x="4793807" y="3399112"/>
            <a:ext cx="6532495" cy="369332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注：本实验中，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表示低电平，约为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0V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表示高电平，约为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6V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927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F3D6-7BB3-3DBF-AC64-DB42AB8EB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295C30-6843-28B9-68BA-EDE9343EC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20" y="1157511"/>
            <a:ext cx="3653277" cy="46824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7E3AB7-40C2-14BB-F6F4-C7D550DB9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391" y="1669180"/>
            <a:ext cx="2331319" cy="355462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A6EAF2-061F-77A7-926E-A9B504FE8F0A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AF5F902-9B71-C457-E4A1-56EE6B6DA1A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1EBA389-BFDA-96F2-FC8A-02A5827E114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D9E6DD45-1808-F5BB-167E-C6CD334597C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B95F42D-E81C-5F69-DC45-EA5B6716964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6264B8-2523-209C-93A2-E4270552855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B7F684-CA5A-848C-D012-F7A22387B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7F9195-6E03-12BF-7858-954B4545D563}"/>
              </a:ext>
            </a:extLst>
          </p:cNvPr>
          <p:cNvSpPr txBox="1"/>
          <p:nvPr/>
        </p:nvSpPr>
        <p:spPr>
          <a:xfrm>
            <a:off x="7927342" y="4645385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64E17C-9B4B-C617-40B3-70626110662F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555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集成电路内部原理图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3DD829-9F92-30F7-742A-8E212B66737C}"/>
              </a:ext>
            </a:extLst>
          </p:cNvPr>
          <p:cNvSpPr/>
          <p:nvPr/>
        </p:nvSpPr>
        <p:spPr>
          <a:xfrm>
            <a:off x="2982191" y="1828089"/>
            <a:ext cx="1215736" cy="262590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0EC407-A552-9719-799A-F0FC14E3EEAD}"/>
              </a:ext>
            </a:extLst>
          </p:cNvPr>
          <p:cNvSpPr/>
          <p:nvPr/>
        </p:nvSpPr>
        <p:spPr>
          <a:xfrm>
            <a:off x="5023485" y="1586708"/>
            <a:ext cx="6073141" cy="4130110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C59CE5B7-449F-7CBC-0823-3EC1FF5522E8}"/>
              </a:ext>
            </a:extLst>
          </p:cNvPr>
          <p:cNvGraphicFramePr>
            <a:graphicFrameLocks noGrp="1"/>
          </p:cNvGraphicFramePr>
          <p:nvPr/>
        </p:nvGraphicFramePr>
        <p:xfrm>
          <a:off x="7605165" y="2264667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77F1421-779E-F430-5203-C7F7C1E06CA1}"/>
              </a:ext>
            </a:extLst>
          </p:cNvPr>
          <p:cNvGraphicFramePr>
            <a:graphicFrameLocks noGrp="1"/>
          </p:cNvGraphicFramePr>
          <p:nvPr/>
        </p:nvGraphicFramePr>
        <p:xfrm>
          <a:off x="7605164" y="2604878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C272625D-408A-992E-465A-0671DE338495}"/>
              </a:ext>
            </a:extLst>
          </p:cNvPr>
          <p:cNvSpPr txBox="1"/>
          <p:nvPr/>
        </p:nvSpPr>
        <p:spPr>
          <a:xfrm>
            <a:off x="10253032" y="2312341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8FE283-E7C5-492C-779D-91026C74E744}"/>
              </a:ext>
            </a:extLst>
          </p:cNvPr>
          <p:cNvSpPr txBox="1"/>
          <p:nvPr/>
        </p:nvSpPr>
        <p:spPr>
          <a:xfrm>
            <a:off x="5576288" y="5376201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737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4B9DE-8C37-9DE8-0013-AD10002BA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4DFAD38-8B93-CE62-BA8C-2AB7D7CEC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729" y="925829"/>
            <a:ext cx="7564748" cy="544033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B8199E5C-2829-FDD7-F8E7-AA7B81DC6F5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B28A5E-B54F-FDE7-F3D5-7351D05C892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E4894BF-5F3C-9F2A-F9DF-66FBE4F5E9C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188C819-E277-7DE1-BCA3-AA91E17D8CB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5D45530-ACA2-111E-F014-2785B887FD9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0656CAF-D61C-1208-7E3E-E073D8632A57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1E848FD-D8FA-44EA-3920-1889FDA05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20FB16DF-3AD4-396F-FF2A-4615DAD63C2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DDEE95D-E42E-9C99-181A-12DD19744BEA}"/>
              </a:ext>
            </a:extLst>
          </p:cNvPr>
          <p:cNvSpPr/>
          <p:nvPr/>
        </p:nvSpPr>
        <p:spPr>
          <a:xfrm>
            <a:off x="6176683" y="3049284"/>
            <a:ext cx="1497106" cy="1182056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519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B4594-93C4-9BEA-02C2-97C289301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1616026-1476-D72F-5F02-EE8FE18BD30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7192002-7E7A-090F-8862-65BF9D8A67C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1067C41-FBDB-48C0-D8A1-7084A5C1900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1B4B1E5-DD7F-BD98-6A4C-D7B594DFB01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18B0847-11F6-A6AD-18FA-E2294951C13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D976F2-54A9-3084-4301-595B6619ADA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DBB2DF1-1CDA-A148-4088-ABA40B88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35B4731-415E-2057-4F1D-15FF5DB4A01A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3B34A2-3B63-CD00-3025-8D2CF977D4A8}"/>
              </a:ext>
            </a:extLst>
          </p:cNvPr>
          <p:cNvSpPr txBox="1"/>
          <p:nvPr/>
        </p:nvSpPr>
        <p:spPr>
          <a:xfrm>
            <a:off x="5419225" y="1316662"/>
            <a:ext cx="5768726" cy="232852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施密特触发器增加内容（相较于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555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集成电路）：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①引脚接地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②⑥引脚相连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④⑧引脚接高电压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⑤引脚通过电容接地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D8F2374-0F2A-532C-1A35-5A74EC315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907" y="1208983"/>
            <a:ext cx="3723649" cy="44526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4225ED4-8EA1-1A4E-8C46-6183CA137628}"/>
              </a:ext>
            </a:extLst>
          </p:cNvPr>
          <p:cNvSpPr txBox="1"/>
          <p:nvPr/>
        </p:nvSpPr>
        <p:spPr>
          <a:xfrm>
            <a:off x="5419225" y="4313365"/>
            <a:ext cx="5292110" cy="1200329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注：⑤引脚接电容后再接地是为了防止引脚悬空（即芯片的某个引脚不接入电路中的任何位置，这种“悬空”的引脚通常不符合芯片的使用规范）。接电容可以保证不改变该节点的直流电压值。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541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0C944-7E9B-C93F-C2EB-351C261C6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79B504B-4A26-C1EC-951E-3ADAF7DF449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F6FD06-91E5-BA4D-2F12-B28AE01ED86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7490FDB-9E5E-0A6A-080E-EF9FD81C129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23210C-7C05-C605-1D24-FB98341A9B8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3DA5329-D520-3E87-5016-3F2C4B6AF87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4BB8C53-EAA0-4631-F9C2-964113F5111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FA569E1-B6E5-9D78-915F-A97BA951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02A7E52-D346-8905-AD25-C0B4D342CBCE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7FE83-6ECD-592C-EF0B-436DB4BA2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979" y="1826056"/>
            <a:ext cx="4975596" cy="29436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0CC3F36-AB70-2985-C5E7-E51D3CE8BD45}"/>
              </a:ext>
            </a:extLst>
          </p:cNvPr>
          <p:cNvSpPr txBox="1"/>
          <p:nvPr/>
        </p:nvSpPr>
        <p:spPr>
          <a:xfrm>
            <a:off x="6527140" y="4949339"/>
            <a:ext cx="3659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施密特触发器直流偏置电路等效图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18D2387-417A-B373-C0D1-5C4712858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907" y="1202691"/>
            <a:ext cx="3723649" cy="445261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C23DC3C-BA29-2947-59B0-F03CBA7C5E78}"/>
              </a:ext>
            </a:extLst>
          </p:cNvPr>
          <p:cNvSpPr/>
          <p:nvPr/>
        </p:nvSpPr>
        <p:spPr>
          <a:xfrm>
            <a:off x="2441964" y="1055329"/>
            <a:ext cx="516629" cy="4634188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箭头: 直角双向 22">
            <a:extLst>
              <a:ext uri="{FF2B5EF4-FFF2-40B4-BE49-F238E27FC236}">
                <a16:creationId xmlns:a16="http://schemas.microsoft.com/office/drawing/2014/main" id="{35C753B7-7B65-9BB2-B74D-7B0619078BBC}"/>
              </a:ext>
            </a:extLst>
          </p:cNvPr>
          <p:cNvSpPr/>
          <p:nvPr/>
        </p:nvSpPr>
        <p:spPr>
          <a:xfrm rot="16200000">
            <a:off x="5515201" y="-1340563"/>
            <a:ext cx="738466" cy="5271250"/>
          </a:xfrm>
          <a:prstGeom prst="leftUpArrow">
            <a:avLst>
              <a:gd name="adj1" fmla="val 25000"/>
              <a:gd name="adj2" fmla="val 25763"/>
              <a:gd name="adj3" fmla="val 25000"/>
            </a:avLst>
          </a:prstGeom>
          <a:noFill/>
          <a:ln w="25400" cmpd="dbl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51C2A9-67FA-EB08-2448-F142F3217515}"/>
              </a:ext>
            </a:extLst>
          </p:cNvPr>
          <p:cNvSpPr/>
          <p:nvPr/>
        </p:nvSpPr>
        <p:spPr>
          <a:xfrm>
            <a:off x="5868977" y="1825108"/>
            <a:ext cx="4975597" cy="2943652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03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7F26-4825-BA00-FA52-DC061D8B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FA5009F-8547-AE61-63A9-4BC66537693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1838B61-51E5-8B2C-EB7D-FE6F27B1319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4DBE6BC-C09E-6B0B-AC39-B8EA9C79D46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2CDE754-2E22-4F20-5800-258ABB24F9F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D0C4B9-BE98-4F0D-B9B7-5672961C1F6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D21FBDC-7AE3-7AF2-9108-D4BB1614DC9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D531A58-EE85-3118-7F43-A500E3D15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87B0C72-2DAC-917B-39AD-1C0D8D5CA150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508531C-412F-6265-D535-9A0006C26E14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438865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AE162BC-B5E5-6BB1-F70F-14A47215B9D8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728866"/>
          <a:ext cx="371478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8828982-8B81-23C5-15EC-3B1910595F80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721BF9-9316-2AE6-8F06-4CB3BB4AE227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93B4D05-4CB0-CC3D-7116-795A6E3A977B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23D9C8-6942-B03C-A929-D14CB1D00EA8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E00854-5014-D1FB-03FC-5937DE7F8FF1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0→6V)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EEB8992-1300-3493-7465-B315D3CE3F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44000"/>
            <a:ext cx="5276469" cy="47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202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150E-9623-AE09-CE1F-FDCBA3BC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79DC37E6-2D88-B901-CAE8-55810043451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434F996-C4A8-9557-BB13-87D8D9856EB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7702AA3-0E83-BB88-DAAF-9C51E32A4290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5E606ED-4EA9-70D1-7BEA-597B4B9BF4C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3984EEF-D3F6-6206-7FBD-DEF6C10E523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C6491C0-FFAE-FED8-C3CB-C9D402A4A52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ADCDBF4-F155-2A99-5E39-68ED436E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0F8EF29-0F99-90DF-DAF8-8DB5E852E304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F9A4938-0099-FE96-1EB5-3DB7DFB33756}"/>
              </a:ext>
            </a:extLst>
          </p:cNvPr>
          <p:cNvGraphicFramePr>
            <a:graphicFrameLocks noGrp="1"/>
          </p:cNvGraphicFramePr>
          <p:nvPr/>
        </p:nvGraphicFramePr>
        <p:xfrm>
          <a:off x="6582013" y="416064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E67FF98-41DC-4E48-D975-71BE59CFF3C4}"/>
              </a:ext>
            </a:extLst>
          </p:cNvPr>
          <p:cNvGraphicFramePr>
            <a:graphicFrameLocks noGrp="1"/>
          </p:cNvGraphicFramePr>
          <p:nvPr/>
        </p:nvGraphicFramePr>
        <p:xfrm>
          <a:off x="6582012" y="4500851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E3C76AD-4196-D1AD-5D9E-6F63DAD8B2BC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048D8C-80E3-E7CC-D132-FE95BAA80E0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13EEF0D2-9DDA-2776-13F2-F1E0A887D3E9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E5220B-B2B0-2E4E-D293-E099158AD121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12D239-B51F-1AC6-1C0B-A67EAC6775C1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0→6V)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DEADC9-73DA-7B47-B69E-F2D3D6E54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1"/>
            <a:ext cx="5280660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603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8471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A1538-8841-FBF8-7E46-E08029FA2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836C3BC-D91D-6291-A113-6F265C3DF650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A2DAE73-9BF0-EC09-804B-4FF01326865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A70D2D0-7D81-9DC1-5245-182763F4639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1B74893-DD2E-C814-C39D-34120093DC8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26896DC-9F1A-DFDE-D95D-47C467DD900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4AD058F-5EE8-90FA-7E41-838F78955B5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51296AE-4CA2-6F79-E317-1231DDAB7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291A172-BB98-1677-8869-03931F5005F9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6470523-C8C0-C767-153F-81025B2FBFEF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D5339DA-A8CB-A293-41A4-9B8156F65E03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51980BF-C8CE-EF8C-A882-5DBA1B4E3E72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B56A390-3926-2D1A-A5ED-8A5542EB54C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0F57729C-5E5F-A9F6-6231-FA950CCCB380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493A44-30B9-BA74-E357-4D11DF2BACFA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8F8685-3A70-C44A-C905-6B567257CCF2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0→6V)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2CFC13-7060-ADBE-CBA9-F0390B126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84267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064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6A712-C928-A508-F153-949C1E9F9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21E6C560-2F9E-CCCC-57C0-C2F7B663884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070FE4C-F9F2-8789-1C2B-044CB89E834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9B16E1E-62B6-8288-CCC5-4255E179FB1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E24FA1B4-1991-B956-0A54-3BA94BDB6A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D0F95F4-2A8F-7105-B364-A1F6D2F7954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8EACCF1-6883-4A54-B449-E1E65E61EDB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E996EF-4879-6F92-8C9B-6BC2C95AD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1C7BCAF-A55E-2DEA-44D7-37E4E07DF211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487579B-6010-E55E-7D53-BD7DABFDA106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6B22BAD-7364-28FE-FF56-1936F113D616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E8872D94-500D-D240-1492-81F0F92DBA07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0→6V)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B25680D-C38E-89E5-C4D3-1FCF998D0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95" y="822325"/>
            <a:ext cx="3714783" cy="30662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5E08D0-76A2-C272-E48A-262AC9FE8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84267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943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0B0B-63BA-3DF3-2620-74269DCF6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469FD22-D62E-DC04-0FB6-9E7C74441F6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38AAF2E-4484-3043-AB8B-E3D6C91C02F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2936DF6-7CFD-5E83-DB42-E24A8777AB8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44A1C42-70A1-8027-21A7-333452ED6B1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7F5130A-559A-6D89-CF7D-DA40C877582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6E0EA0-D21F-4624-CB8F-46CC1A71020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E0B8959-4376-ADB5-69D2-A061C1825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1251FBB-5E35-88B4-859B-0E1853EB93F8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C4BB074-0A91-838A-F654-DABD6BCB29BC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438865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51618D1-DAC9-D3FD-4197-B56D67FDE32C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728866"/>
          <a:ext cx="371478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B834281-32B3-5502-23BD-06A7B4EA95DF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327C27B-BE2D-A579-1574-782CF92F0050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D3FD25C-D401-C46E-6B04-A4A94866E283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33A66D-8E92-FAC7-08DE-EEF1BB8EADF4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75234D-7AF8-CFA9-9562-1A2CDB209F08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6→0V)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F46469-4C81-1C90-24A0-54B123BC5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06" y="1123969"/>
            <a:ext cx="5530122" cy="46463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3A33BE-10BB-7FB0-2255-0EB84170D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276469" cy="47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88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2F472-F8C2-0565-8A0E-EC26D367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4BC3F53-00A3-C007-1C14-542EC1BC7A5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7BA6CF1-86F3-D27D-6E67-B22FFC35BC2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6FC3BF8-1963-8AE4-8765-FBCCFA530D3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5169E9D-D25E-254D-9126-BCB24B918CF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30701E-1402-0A7F-E042-73AD76766DE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1F2A56-5AC1-E6A2-BFFD-21DFE4C8DC0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F535E26-98D4-A544-71A5-65F0D2C50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20D7C5E-9F60-E954-8E35-FF55989547F5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9361564-6355-A78E-F908-10FF7BCE97EC}"/>
              </a:ext>
            </a:extLst>
          </p:cNvPr>
          <p:cNvGraphicFramePr>
            <a:graphicFrameLocks noGrp="1"/>
          </p:cNvGraphicFramePr>
          <p:nvPr/>
        </p:nvGraphicFramePr>
        <p:xfrm>
          <a:off x="6582013" y="416064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E152148-3DC4-F1F1-642F-1860F8B2B0EB}"/>
              </a:ext>
            </a:extLst>
          </p:cNvPr>
          <p:cNvGraphicFramePr>
            <a:graphicFrameLocks noGrp="1"/>
          </p:cNvGraphicFramePr>
          <p:nvPr/>
        </p:nvGraphicFramePr>
        <p:xfrm>
          <a:off x="6582012" y="4500851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329DCD0-A0C8-F462-5F92-3F772278047F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69DAE11-A568-04AF-9B52-939F7442F37D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D18AD81A-DFCF-58B2-8C63-145426DFC481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59857B-CAC7-7CED-9B5D-ACC3418E7906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2B785B-77BF-7199-36DC-A351008CFCC0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6→0V)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09FA90-DD48-65F9-70C7-2F0F17783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280660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115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4D7FE-9617-011A-9EB8-9D627395A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648EBD4-22AC-1AA9-2DEC-5DD66564C39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229D1D7-3832-BE58-B625-EF49C9118B9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7C7B94B-EBF1-8490-212A-9057CDFA5DC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0B23471-FD08-BC1F-FC0B-715466C7470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9E8958-8EE9-3013-BB8A-86143E8135E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F3E8763-F8C3-8C34-57F1-92250D8C8AD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861905B-9F54-01A0-23B0-91561C468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7C8F54F-2746-EF8F-CA7C-F5096371DED1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15AC363-FFBE-2F1B-2C0F-04C9EE2A600E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39FE887-08AE-B598-F1ED-EF0C1CECCE1B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728115B-DBD8-F8A2-0594-099A3C72CA53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D3B61C-447D-9C27-08E0-24BBD8B4F8A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833F17B-B029-5BF8-74AF-92EE059D094C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2C1B79-A9FD-04A6-5CA1-57EB68E9DB4C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AF2C72-EFF4-26FD-910F-DBA3B4BBA4DE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6→0V)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9CC35C-87CA-9C5A-D386-3B5D3306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59121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614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7A9-8EC7-272C-AB32-511ED039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8A8B5F9A-BB07-A529-277D-90268D34259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FA7AB65-37A2-01ED-8BBB-49FB2398860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FA558B7-B223-65D1-313B-9926F4DC5B0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673E317-3BF8-0CAF-9D9A-59736C3C576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1AC4DF1-B52C-1693-136E-4EC49418FF19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815B76-BF07-EADF-EC1A-0FAEAA01E2E1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2583D7D7-C44C-3AB8-78A5-3F52643B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19701E5-322E-AFBC-E53F-C4622686DCB8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施密特触发器原理图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DB1B5EF-5500-F766-DFB6-BC1A1CD6D019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D2D80F40-0116-7107-B91D-C80DDFEC5A33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587E2D8-8E40-BEE5-7FA6-5D015F0F0E96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 6→0V)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D6ED8DF-ADF4-C004-7C09-386E30067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96" y="925829"/>
            <a:ext cx="3714783" cy="29258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98DE35-20A1-F835-47DD-364F1FB4B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59121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927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B37C8-D16D-BBF9-413A-E369649E1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FCB0B54-C89D-ADD0-3E4E-F1E95B3F475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B401789-464C-01BD-CC00-5D45AE56689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31E7B6-CB11-D87D-84AC-6CA4029219D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81FDC19-C300-9528-5DD5-5EC68419C2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323F70-11CF-6C3E-FEA7-1DED0D8A244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D77301-AA01-83CB-35D4-EBD47A75B5B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CFEB76E-DB8C-040F-1DE0-82C346A5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0AF24FB-E84A-D44C-D5BF-CC32A724C2B1}"/>
              </a:ext>
            </a:extLst>
          </p:cNvPr>
          <p:cNvGraphicFramePr>
            <a:graphicFrameLocks noGrp="1"/>
          </p:cNvGraphicFramePr>
          <p:nvPr/>
        </p:nvGraphicFramePr>
        <p:xfrm>
          <a:off x="1458864" y="196119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DA87DA8-4439-DEDC-5FB9-D1BEF3F4776A}"/>
              </a:ext>
            </a:extLst>
          </p:cNvPr>
          <p:cNvGraphicFramePr>
            <a:graphicFrameLocks noGrp="1"/>
          </p:cNvGraphicFramePr>
          <p:nvPr/>
        </p:nvGraphicFramePr>
        <p:xfrm>
          <a:off x="1458863" y="2301401"/>
          <a:ext cx="3714783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0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776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57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DDF94959-492B-4AE5-FA3A-BCC3A2123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220" y="1543441"/>
            <a:ext cx="4284416" cy="359124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D7CB811-08CC-A1F8-5591-CDC807A48680}"/>
              </a:ext>
            </a:extLst>
          </p:cNvPr>
          <p:cNvSpPr txBox="1"/>
          <p:nvPr/>
        </p:nvSpPr>
        <p:spPr>
          <a:xfrm>
            <a:off x="6704139" y="524122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IO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特性曲线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A713B01-751A-9CD3-5EBC-D481C86C3A61}"/>
              </a:ext>
            </a:extLst>
          </p:cNvPr>
          <p:cNvSpPr txBox="1"/>
          <p:nvPr/>
        </p:nvSpPr>
        <p:spPr>
          <a:xfrm>
            <a:off x="1245235" y="1788983"/>
            <a:ext cx="4157378" cy="3280033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882F00F3-2CF0-10CC-87C4-EA141834C8C8}"/>
              </a:ext>
            </a:extLst>
          </p:cNvPr>
          <p:cNvSpPr/>
          <p:nvPr/>
        </p:nvSpPr>
        <p:spPr>
          <a:xfrm>
            <a:off x="5646453" y="3192709"/>
            <a:ext cx="731520" cy="28956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23B513F-FD6D-35BA-B162-F3DF182BC85A}"/>
              </a:ext>
            </a:extLst>
          </p:cNvPr>
          <p:cNvSpPr txBox="1"/>
          <p:nvPr/>
        </p:nvSpPr>
        <p:spPr>
          <a:xfrm>
            <a:off x="1788444" y="5241223"/>
            <a:ext cx="3055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施密特触发器输入输出关系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47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6B240-DC25-50EF-9F71-B48073492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D7CB092-A040-CD63-4418-42ABC9B07F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140"/>
          <a:stretch/>
        </p:blipFill>
        <p:spPr>
          <a:xfrm>
            <a:off x="4779478" y="907899"/>
            <a:ext cx="6409873" cy="536895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1F0A070E-B740-54AE-9CFC-7FCA9B056E2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FA73981-762B-C1D6-9AB2-9B92D35371D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9122A9-9BF4-3703-1F88-EC9E5133433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39929FE-F64D-181C-16D8-CAC9840F387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E15092F-A10A-B38D-D404-F5C2D594C9F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05E2504-9266-A8BD-F412-7E071B2AD58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69A5CE1-2297-FC4E-D681-9297E9DD9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585E1FB-11E0-7C8E-C43D-193C59D5795F}"/>
              </a:ext>
            </a:extLst>
          </p:cNvPr>
          <p:cNvSpPr/>
          <p:nvPr/>
        </p:nvSpPr>
        <p:spPr>
          <a:xfrm>
            <a:off x="7415697" y="5071424"/>
            <a:ext cx="241738" cy="9191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B90D403-75E1-92AE-946F-20A8159158FD}"/>
              </a:ext>
            </a:extLst>
          </p:cNvPr>
          <p:cNvSpPr/>
          <p:nvPr/>
        </p:nvSpPr>
        <p:spPr>
          <a:xfrm>
            <a:off x="8284042" y="4185567"/>
            <a:ext cx="882867" cy="371032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545A19-7A97-634F-1286-5A5501FE9B2B}"/>
              </a:ext>
            </a:extLst>
          </p:cNvPr>
          <p:cNvSpPr/>
          <p:nvPr/>
        </p:nvSpPr>
        <p:spPr>
          <a:xfrm rot="5400000">
            <a:off x="7562804" y="2548200"/>
            <a:ext cx="2966473" cy="241737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DC4C74-1384-A28F-25C9-D9DBA7BFF167}"/>
              </a:ext>
            </a:extLst>
          </p:cNvPr>
          <p:cNvSpPr/>
          <p:nvPr/>
        </p:nvSpPr>
        <p:spPr>
          <a:xfrm>
            <a:off x="7089413" y="4185567"/>
            <a:ext cx="882867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447820-0AB8-320A-92F1-5F75E7E03EE5}"/>
              </a:ext>
            </a:extLst>
          </p:cNvPr>
          <p:cNvSpPr/>
          <p:nvPr/>
        </p:nvSpPr>
        <p:spPr>
          <a:xfrm>
            <a:off x="7089414" y="2718456"/>
            <a:ext cx="1136042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3524A1-3C11-2B07-5CAC-5258AB71D6C9}"/>
              </a:ext>
            </a:extLst>
          </p:cNvPr>
          <p:cNvSpPr/>
          <p:nvPr/>
        </p:nvSpPr>
        <p:spPr>
          <a:xfrm rot="5400000">
            <a:off x="6700244" y="3458628"/>
            <a:ext cx="1116108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7A353-2E50-49A3-6F71-FD03423885F0}"/>
              </a:ext>
            </a:extLst>
          </p:cNvPr>
          <p:cNvSpPr/>
          <p:nvPr/>
        </p:nvSpPr>
        <p:spPr>
          <a:xfrm rot="5400000">
            <a:off x="7114842" y="1486689"/>
            <a:ext cx="843448" cy="241738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4C6E0B-2333-E760-945F-DA29050BA557}"/>
              </a:ext>
            </a:extLst>
          </p:cNvPr>
          <p:cNvSpPr/>
          <p:nvPr/>
        </p:nvSpPr>
        <p:spPr>
          <a:xfrm>
            <a:off x="8360533" y="5071424"/>
            <a:ext cx="882866" cy="91912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6E6B7AB-D594-54AD-307F-1281CDBFA655}"/>
              </a:ext>
            </a:extLst>
          </p:cNvPr>
          <p:cNvSpPr/>
          <p:nvPr/>
        </p:nvSpPr>
        <p:spPr>
          <a:xfrm>
            <a:off x="8360532" y="2638607"/>
            <a:ext cx="509581" cy="33777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E1E48A-D6E3-0F4D-79F5-DA0A4110D94A}"/>
              </a:ext>
            </a:extLst>
          </p:cNvPr>
          <p:cNvSpPr/>
          <p:nvPr/>
        </p:nvSpPr>
        <p:spPr>
          <a:xfrm rot="5400000">
            <a:off x="7701721" y="3903033"/>
            <a:ext cx="2095047" cy="241736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0CB718-879F-078D-8DBB-1E322A3FE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65" y="1056105"/>
            <a:ext cx="3516790" cy="37758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B2FAE75-DAA9-CB78-535C-2573A46B5153}"/>
              </a:ext>
            </a:extLst>
          </p:cNvPr>
          <p:cNvSpPr txBox="1"/>
          <p:nvPr/>
        </p:nvSpPr>
        <p:spPr>
          <a:xfrm>
            <a:off x="1114008" y="420022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D46BB1-4525-D515-2755-E751814829EF}"/>
              </a:ext>
            </a:extLst>
          </p:cNvPr>
          <p:cNvSpPr txBox="1"/>
          <p:nvPr/>
        </p:nvSpPr>
        <p:spPr>
          <a:xfrm>
            <a:off x="625400" y="4960275"/>
            <a:ext cx="3920171" cy="116955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施密特触发器增加内容（相较于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555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集成电路）：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D7EC2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①引脚接地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4D7EC2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D7EC2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②⑥引脚相连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4D7EC2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3.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④⑧引脚接高电压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4.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⑤引脚通过电容接地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627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D645E-C65E-E909-A540-038F84B4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BF4E734-C5DC-3D57-FC79-DF03F01F17E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AD44F3E-C681-DF76-27AD-05460E71210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94C79D9-BCFA-2826-A110-482F1718660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043F99E-C74B-D875-5EBB-E64BA224A62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603A5D0-D808-CC59-AE32-E627CCAFCD9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4D244F9-3D03-46C8-A36E-F14C0ED5478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30FBB6D-E111-AD02-00FF-C123B53C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A10D153-79E1-C5EC-CB9B-733ECD6EE556}"/>
              </a:ext>
            </a:extLst>
          </p:cNvPr>
          <p:cNvSpPr txBox="1"/>
          <p:nvPr/>
        </p:nvSpPr>
        <p:spPr>
          <a:xfrm>
            <a:off x="1699635" y="571161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D40502-6BE6-E96A-80F5-7796E14E9A69}"/>
              </a:ext>
            </a:extLst>
          </p:cNvPr>
          <p:cNvSpPr txBox="1"/>
          <p:nvPr/>
        </p:nvSpPr>
        <p:spPr>
          <a:xfrm>
            <a:off x="5638798" y="1441859"/>
            <a:ext cx="5388779" cy="186685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多谐振荡器增加内容（相较于施密特触发器）：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②引脚通过电容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②⑦引脚通过电阻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相连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⑦引脚通过电阻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接高电压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B5C44A9-E938-7495-70FD-DD3118C15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41" y="1181254"/>
            <a:ext cx="4574777" cy="449549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107231-BCB6-08E9-9911-43335A5C11CF}"/>
              </a:ext>
            </a:extLst>
          </p:cNvPr>
          <p:cNvSpPr txBox="1"/>
          <p:nvPr/>
        </p:nvSpPr>
        <p:spPr>
          <a:xfrm>
            <a:off x="5638798" y="4257168"/>
            <a:ext cx="520676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一切的一切，都是为了给</a:t>
            </a:r>
            <a:r>
              <a:rPr lang="en-US" altLang="zh-CN" dirty="0">
                <a:latin typeface="+mn-ea"/>
              </a:rPr>
              <a:t>Vi</a:t>
            </a:r>
            <a:r>
              <a:rPr lang="zh-CN" altLang="en-US" dirty="0">
                <a:latin typeface="+mn-ea"/>
              </a:rPr>
              <a:t>节点充电和放电</a:t>
            </a:r>
            <a:r>
              <a:rPr lang="en-US" altLang="zh-CN" dirty="0">
                <a:latin typeface="+mn-ea"/>
              </a:rPr>
              <a:t>……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16B1AF-9301-3C91-5ADD-165D03D541A9}"/>
              </a:ext>
            </a:extLst>
          </p:cNvPr>
          <p:cNvSpPr/>
          <p:nvPr/>
        </p:nvSpPr>
        <p:spPr>
          <a:xfrm>
            <a:off x="5693421" y="4221913"/>
            <a:ext cx="5097518" cy="616386"/>
          </a:xfrm>
          <a:prstGeom prst="rect">
            <a:avLst/>
          </a:prstGeom>
          <a:noFill/>
          <a:ln w="31750" cap="rnd" cmpd="dbl">
            <a:solidFill>
              <a:schemeClr val="accent1">
                <a:shade val="15000"/>
                <a:alpha val="70000"/>
              </a:scheme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38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AFAE3-B171-E909-BC87-5D52C1074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B09CBABE-70A0-69CC-52BE-43A17C38B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361" y="2228194"/>
            <a:ext cx="5288020" cy="256846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684D01F-51CA-9CB5-CF3B-35D24D97C41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E28565-69F2-21AA-E790-ACB56163481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4CE5E1-DD4E-E7C7-5F47-A6BD19AA4527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B27D802-8013-BB2D-2FB2-E440CF1CA71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0974122-F7F7-A23E-0ED4-983243439E8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505E500-275E-2E96-77A9-CCD1D183187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46AED3-141C-7A27-205A-942B9992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E347B6-32AB-D878-A6C1-F849BEFFF34A}"/>
              </a:ext>
            </a:extLst>
          </p:cNvPr>
          <p:cNvSpPr txBox="1"/>
          <p:nvPr/>
        </p:nvSpPr>
        <p:spPr>
          <a:xfrm>
            <a:off x="1696196" y="5823177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D5DB2E-900B-FAE3-7D05-E7FA280D2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111" y="1190039"/>
            <a:ext cx="4502891" cy="4657881"/>
          </a:xfrm>
          <a:prstGeom prst="rect">
            <a:avLst/>
          </a:prstGeom>
        </p:spPr>
      </p:pic>
      <p:sp>
        <p:nvSpPr>
          <p:cNvPr id="8" name="箭头: 直角双向 7">
            <a:extLst>
              <a:ext uri="{FF2B5EF4-FFF2-40B4-BE49-F238E27FC236}">
                <a16:creationId xmlns:a16="http://schemas.microsoft.com/office/drawing/2014/main" id="{5309B990-1F3C-DFD8-4224-BB3CE640F2CA}"/>
              </a:ext>
            </a:extLst>
          </p:cNvPr>
          <p:cNvSpPr/>
          <p:nvPr/>
        </p:nvSpPr>
        <p:spPr>
          <a:xfrm rot="16200000">
            <a:off x="5810418" y="-1155375"/>
            <a:ext cx="738466" cy="5271250"/>
          </a:xfrm>
          <a:prstGeom prst="leftUpArrow">
            <a:avLst>
              <a:gd name="adj1" fmla="val 25000"/>
              <a:gd name="adj2" fmla="val 25763"/>
              <a:gd name="adj3" fmla="val 25000"/>
            </a:avLst>
          </a:prstGeom>
          <a:noFill/>
          <a:ln w="25400" cmpd="dbl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83E4B5-A491-46DA-98FF-2153B1AACF60}"/>
              </a:ext>
            </a:extLst>
          </p:cNvPr>
          <p:cNvSpPr/>
          <p:nvPr/>
        </p:nvSpPr>
        <p:spPr>
          <a:xfrm>
            <a:off x="5985361" y="1985334"/>
            <a:ext cx="5283806" cy="2943652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7915C2-DEA2-642A-D16D-CFE736DA0D42}"/>
              </a:ext>
            </a:extLst>
          </p:cNvPr>
          <p:cNvSpPr txBox="1"/>
          <p:nvPr/>
        </p:nvSpPr>
        <p:spPr>
          <a:xfrm>
            <a:off x="6797629" y="5142389"/>
            <a:ext cx="3659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多谐振荡器（左图）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红色虚线框内等效电路图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90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9DB88-4882-E7D5-4BE8-FEAC8595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B06A54-1DAB-0CA0-7540-6F12B14EC1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EDA91-DF35-F5B8-6A9B-7CE812603C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70A6A-2C49-AC59-DC0F-53EE82EA042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2D94957-6370-C5D5-6F75-416B59F51DB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4F586D-8755-E721-6F62-ADBF0112C3E4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130B328-9E81-32EF-6F51-CC8EBAE9B1C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72C1DEB-76F1-ABCC-7D08-8CCC51F9F4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942A249-14B0-B354-AA88-564C4093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B5ED68-A9F6-478E-3353-2057D1FEDF6F}"/>
              </a:ext>
            </a:extLst>
          </p:cNvPr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104DCD-F9B7-2A53-E01D-C9DD0EDA47D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50" y="5311"/>
              <a:ext cx="2290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电阻器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009ACCF-961C-21F9-7DCD-0665D9FE91C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F06A271-9BBD-5828-0296-6494807C48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111EA87-137C-165C-8875-EB0E2FDD2FB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561676-5A74-CEA8-948D-C360CCDA5A26}"/>
              </a:ext>
            </a:extLst>
          </p:cNvPr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BCC198-BF73-7041-6805-85FA0D4F7A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90E00B-7157-32BF-E692-246780D40B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F7730D-9A9B-8309-727B-5B544EAA75BC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05EF-1E94-8A11-0435-8910D0531C2B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CD9721-0954-5A5E-6C95-129622960E4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27265" y="906968"/>
            <a:ext cx="367792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</a:t>
            </a:r>
            <a:r>
              <a:rPr lang="en-US" altLang="zh-CN" dirty="0"/>
              <a:t>1K</a:t>
            </a:r>
            <a:r>
              <a:rPr lang="zh-CN" altLang="en-US" dirty="0"/>
              <a:t>电阻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592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935EF-DB94-2565-915B-70184E6FE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7F2575-8ED6-1721-EFF3-6218B9DE2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5999"/>
            <a:ext cx="5468112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D97DC2D-76EF-2C37-D388-786FF22D77F3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3D3E01D-AE73-AF53-3683-B2A3EE3D178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6694656-FEDA-E45B-FB04-76AED4F8545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C63D4535-2C3F-EAC4-4A24-4A9CCD43BD9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8FDD0A3-59AB-BCD5-A9FD-FFF97A60ADE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86A0D4B-C716-ECB8-A4D9-442A97D8900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D09F7E-5655-9070-7607-B3B179F0E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66CCEF5-BDB3-2876-56E3-190068ACA4E8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8C8CBEC-7301-FA09-9FC0-FFA44D2C5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49E714B-06CC-3E5C-2353-7658F2F06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3855" y="2459393"/>
            <a:ext cx="2353673" cy="219842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D492A86-87E0-9F37-952C-F0B873768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3485" y="3429000"/>
            <a:ext cx="4035033" cy="247029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A28B0F3-5E99-5D4D-4ED2-3587D1E8858D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ED0DFE2-B2F3-8FA8-DEFD-FBDF00B80402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sp>
        <p:nvSpPr>
          <p:cNvPr id="30" name="箭头: 上下 29">
            <a:extLst>
              <a:ext uri="{FF2B5EF4-FFF2-40B4-BE49-F238E27FC236}">
                <a16:creationId xmlns:a16="http://schemas.microsoft.com/office/drawing/2014/main" id="{B73D2750-498C-05DD-FFE6-47283848E63D}"/>
              </a:ext>
            </a:extLst>
          </p:cNvPr>
          <p:cNvSpPr/>
          <p:nvPr/>
        </p:nvSpPr>
        <p:spPr>
          <a:xfrm>
            <a:off x="9964229" y="2047156"/>
            <a:ext cx="231228" cy="609600"/>
          </a:xfrm>
          <a:prstGeom prst="upDownArrow">
            <a:avLst/>
          </a:prstGeom>
          <a:noFill/>
          <a:ln w="25400">
            <a:solidFill>
              <a:srgbClr val="4D7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上下 30">
            <a:extLst>
              <a:ext uri="{FF2B5EF4-FFF2-40B4-BE49-F238E27FC236}">
                <a16:creationId xmlns:a16="http://schemas.microsoft.com/office/drawing/2014/main" id="{B3E9747F-D75D-559D-C993-7F8BC1360A88}"/>
              </a:ext>
            </a:extLst>
          </p:cNvPr>
          <p:cNvSpPr/>
          <p:nvPr/>
        </p:nvSpPr>
        <p:spPr>
          <a:xfrm rot="3157218" flipH="1">
            <a:off x="9118506" y="4585301"/>
            <a:ext cx="264400" cy="777474"/>
          </a:xfrm>
          <a:prstGeom prst="upDownArrow">
            <a:avLst/>
          </a:prstGeom>
          <a:noFill/>
          <a:ln w="25400">
            <a:solidFill>
              <a:srgbClr val="4D7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373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CA5E8-2B7C-0489-33EC-827BD5FF5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169289-0E11-A444-55CD-A80D95C1F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6000"/>
            <a:ext cx="5490020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9802FF7-8882-C76C-5037-88DF2BF8B71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4D4A1C9-2708-80AA-5E85-15F3536A53B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224EC62-31B4-5DC5-93D7-46587DC45BC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60769DD-DCDA-A67F-A360-74AD36AF107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832B234-60AE-810B-BB05-640943CAD00A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CFF313-D77D-1F6D-58C0-717883194B2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FBB064F-107B-E1AF-F519-99A3BA14B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B5AD4A1-F09B-93AC-F6EA-B060FCDEF2EE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FF25A52-5C74-A8FD-7B53-DD1C97C1F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824C4AE-8353-4777-A387-41ABA221D627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E237A7E-0297-EA99-4AFA-7701DC95F359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2CDEAA-BE34-A38D-08B3-2158595B2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6589" y="2465726"/>
            <a:ext cx="2370732" cy="21984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DDC1AC-AC9C-0FD0-1980-BA02C5A82E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164" t="2997"/>
          <a:stretch/>
        </p:blipFill>
        <p:spPr>
          <a:xfrm>
            <a:off x="4890822" y="3429000"/>
            <a:ext cx="4131241" cy="24702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62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A358D-35D8-3525-3C05-4B91EEC80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724878-A754-4B9E-E6E4-8A4BB914F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6000"/>
            <a:ext cx="5468112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C6DC74EF-110D-28B9-E725-67B5D9B7158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93BFCA9-92AD-577F-8757-0A6D3710184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B372E0F-D3DB-7B81-3002-145A0659645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BB871B5-D1DB-B5F2-CAD8-91F011F183A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A35BE09-5CE1-B744-407F-AA05D397B1F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C039680-0D2C-5A58-7941-F3820FBD491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DBFF737-50CD-6CDF-8FB8-86E49EB8F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3761328-80B7-51D7-F3DD-182C36FE4DB3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84F3DEE-B912-3093-CF46-4F4C1FA70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F4F810A-D7EF-714D-EC77-6B22F357282B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38AF79-3C8D-3DE4-9AEC-4073D49251A9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3A8C2B-F435-7C99-8EF1-1AEB1E616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6619" y="2461520"/>
            <a:ext cx="2331187" cy="22026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D517636-FBAD-4892-6D94-A7CB4F422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1906" y="3377594"/>
            <a:ext cx="3962125" cy="2547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467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5C5A-4ACB-4BB7-75D1-F3933AB74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683F727-2EEE-4258-82A3-86637EDEA9F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C55C140-40BE-D0CD-4DB9-D8AE97A6321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88B2428-13F8-8924-B8A2-1A2DF64AC8C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03DDF2-45E0-5924-759C-738354A3348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BA4D27D-B3B9-CD98-5669-0B12C10B628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BED30C8-E0DA-0B43-F21A-F7A94BEB7C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A419D6F-76F8-BA42-F5DF-433A3BE71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1D82C8A-36B9-0EF4-92A9-F79B8401E288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B13A4A1-8B04-091E-9CDB-38191168D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2D5C4C7-49BA-4B09-3A1F-2D01CC82ED36}"/>
              </a:ext>
            </a:extLst>
          </p:cNvPr>
          <p:cNvSpPr txBox="1"/>
          <p:nvPr/>
        </p:nvSpPr>
        <p:spPr>
          <a:xfrm>
            <a:off x="4516034" y="5415994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4A05723-D585-3287-9C92-B6533AEE3C26}"/>
              </a:ext>
            </a:extLst>
          </p:cNvPr>
          <p:cNvSpPr txBox="1"/>
          <p:nvPr/>
        </p:nvSpPr>
        <p:spPr>
          <a:xfrm>
            <a:off x="8992543" y="3328324"/>
            <a:ext cx="2101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7A2044-E060-B8C3-23EE-C5205C037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543" y="1346808"/>
            <a:ext cx="2341156" cy="19329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8FEAF5-5ABA-D9ED-6897-04CBDAB57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003" y="1574772"/>
            <a:ext cx="4279287" cy="34937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7E52A9A-43F9-5E6B-0D99-B729301FA2E2}"/>
              </a:ext>
            </a:extLst>
          </p:cNvPr>
          <p:cNvSpPr txBox="1"/>
          <p:nvPr/>
        </p:nvSpPr>
        <p:spPr>
          <a:xfrm>
            <a:off x="8992542" y="4633516"/>
            <a:ext cx="2642409" cy="923330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i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在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="0" i="0" baseline="-25000" dirty="0">
                <a:solidFill>
                  <a:srgbClr val="4D4D4D"/>
                </a:solidFill>
                <a:effectLst/>
                <a:latin typeface="+mn-ea"/>
              </a:rPr>
              <a:t>L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到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H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之间震荡；</a:t>
            </a:r>
            <a:b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o 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为固定频率方波，且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占空比始终大于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50%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53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D645E-C65E-E909-A540-038F84B4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E72E5E-164D-72BE-64A4-183F5BA6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12" y="1258570"/>
            <a:ext cx="5030242" cy="409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BF4E734-C5DC-3D57-FC79-DF03F01F17E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AD44F3E-C681-DF76-27AD-05460E71210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94C79D9-BCFA-2826-A110-482F1718660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043F99E-C74B-D875-5EBB-E64BA224A62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603A5D0-D808-CC59-AE32-E627CCAFCD9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4D244F9-3D03-46C8-A36E-F14C0ED5478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30FBB6D-E111-AD02-00FF-C123B53C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A10D153-79E1-C5EC-CB9B-733ECD6EE556}"/>
              </a:ext>
            </a:extLst>
          </p:cNvPr>
          <p:cNvSpPr txBox="1"/>
          <p:nvPr/>
        </p:nvSpPr>
        <p:spPr>
          <a:xfrm>
            <a:off x="1822320" y="567136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5435EF6-B884-9082-D22C-D2DE4FCC98ED}"/>
              </a:ext>
            </a:extLst>
          </p:cNvPr>
          <p:cNvGraphicFramePr>
            <a:graphicFrameLocks noGrp="1"/>
          </p:cNvGraphicFramePr>
          <p:nvPr/>
        </p:nvGraphicFramePr>
        <p:xfrm>
          <a:off x="5772189" y="399413"/>
          <a:ext cx="535955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06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20011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205748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 </a:t>
                      </a:r>
                      <a:r>
                        <a:rPr lang="zh-CN" altLang="en-US" sz="2400" dirty="0"/>
                        <a:t>输入</a:t>
                      </a:r>
                      <a:r>
                        <a:rPr lang="en-US" altLang="zh-CN" sz="2400" dirty="0"/>
                        <a:t>V</a:t>
                      </a:r>
                      <a:r>
                        <a:rPr lang="en-US" altLang="zh-CN" sz="2400" baseline="-25000" dirty="0"/>
                        <a:t>i</a:t>
                      </a:r>
                      <a:endParaRPr lang="zh-CN" alt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对输入影响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4F7D779-92A9-9B43-7F80-F60B4BF90EF7}"/>
              </a:ext>
            </a:extLst>
          </p:cNvPr>
          <p:cNvGraphicFramePr>
            <a:graphicFrameLocks noGrp="1"/>
          </p:cNvGraphicFramePr>
          <p:nvPr/>
        </p:nvGraphicFramePr>
        <p:xfrm>
          <a:off x="5772190" y="819092"/>
          <a:ext cx="535301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384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698074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65332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473269">
                  <a:extLst>
                    <a:ext uri="{9D8B030D-6E8A-4147-A177-3AD203B41FA5}">
                      <a16:colId xmlns:a16="http://schemas.microsoft.com/office/drawing/2014/main" val="85816970"/>
                    </a:ext>
                  </a:extLst>
                </a:gridCol>
                <a:gridCol w="2049957">
                  <a:extLst>
                    <a:ext uri="{9D8B030D-6E8A-4147-A177-3AD203B41FA5}">
                      <a16:colId xmlns:a16="http://schemas.microsoft.com/office/drawing/2014/main" val="4047765773"/>
                    </a:ext>
                  </a:extLst>
                </a:gridCol>
              </a:tblGrid>
              <a:tr h="1772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2/6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Q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7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altLang="en-US" sz="24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</a:t>
                      </a:r>
                      <a:r>
                        <a:rPr lang="zh-CN" altLang="en-US" sz="2400" dirty="0"/>
                        <a:t>关断，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dirty="0"/>
                        <a:t>-&gt;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2400" dirty="0"/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altLang="en-US" sz="24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</a:t>
                      </a:r>
                      <a:r>
                        <a:rPr lang="zh-CN" altLang="en-US" sz="2400" dirty="0"/>
                        <a:t>关断，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dirty="0"/>
                        <a:t>-&gt;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</a:t>
                      </a:r>
                      <a:endParaRPr lang="zh-CN" altLang="en-US" sz="24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</a:t>
                      </a:r>
                      <a:r>
                        <a:rPr lang="zh-CN" altLang="en-US" sz="2400" dirty="0"/>
                        <a:t>导通，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dirty="0"/>
                        <a:t>-&gt;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08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zh-CN" altLang="en-US" sz="24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T</a:t>
                      </a:r>
                      <a:r>
                        <a:rPr lang="zh-CN" altLang="en-US" sz="2400" dirty="0"/>
                        <a:t>导通，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dirty="0"/>
                        <a:t>-&gt;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00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altLang="en-US" sz="24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T</a:t>
                      </a:r>
                      <a:r>
                        <a:rPr lang="zh-CN" altLang="en-US" sz="2400" dirty="0"/>
                        <a:t>关断，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2400" dirty="0"/>
                        <a:t>-&gt;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altLang="zh-CN" sz="24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219871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4F4E93FA-AAA5-697F-F224-244F5BD52875}"/>
              </a:ext>
            </a:extLst>
          </p:cNvPr>
          <p:cNvSpPr txBox="1"/>
          <p:nvPr/>
        </p:nvSpPr>
        <p:spPr>
          <a:xfrm>
            <a:off x="8643051" y="394948"/>
            <a:ext cx="210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200" dirty="0">
                <a:solidFill>
                  <a:schemeClr val="bg1"/>
                </a:solidFill>
              </a:rPr>
              <a:t>-</a:t>
            </a:r>
            <a:endParaRPr lang="zh-CN" altLang="en-US" sz="5200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59B443-F220-6B76-56EB-A0C600B0D724}"/>
              </a:ext>
            </a:extLst>
          </p:cNvPr>
          <p:cNvSpPr txBox="1"/>
          <p:nvPr/>
        </p:nvSpPr>
        <p:spPr>
          <a:xfrm>
            <a:off x="9476132" y="4503772"/>
            <a:ext cx="2484922" cy="923330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VL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到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之间震荡；</a:t>
            </a:r>
            <a:b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Vo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为固定频率方波，且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</a:rPr>
              <a:t>占空比始终等于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50%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6FCFA9-3097-541B-13A7-9A30C2D7E0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8644"/>
          <a:stretch/>
        </p:blipFill>
        <p:spPr>
          <a:xfrm>
            <a:off x="5772189" y="4158051"/>
            <a:ext cx="3592286" cy="12937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117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BA05B-D40D-D758-1774-CDE00E9E2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295D1EAF-3C1E-988B-7570-6D27AF19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693" y="1109989"/>
            <a:ext cx="7313567" cy="525969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6FE4D3C-387C-C3BD-3046-0E1BA06152A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C128EED-398D-1E0B-CE9E-C8A8045CDBB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C4FBAF6-8298-85C9-8F3E-0C8710E27CA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1EF008D-91A9-A897-A802-B1D8FEE6381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3784766-AE2A-1C6E-3E77-87D26764CF3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DABC302-5084-09E9-FB63-D1824BB2F3B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6B9C7FE-DA78-821E-3AD7-FE54C459E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43772A7-09A0-35AC-9C11-09252EE8B61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796E5A9-B702-F84D-99ED-167F198BF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047" y="1790317"/>
            <a:ext cx="510853" cy="18707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3689D95-FFC0-7C9D-50ED-F0BE62FC2E7B}"/>
              </a:ext>
            </a:extLst>
          </p:cNvPr>
          <p:cNvSpPr/>
          <p:nvPr/>
        </p:nvSpPr>
        <p:spPr>
          <a:xfrm>
            <a:off x="5023485" y="4332357"/>
            <a:ext cx="805816" cy="856424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70B6D2-BF1B-22D1-E33D-03E692038AD9}"/>
              </a:ext>
            </a:extLst>
          </p:cNvPr>
          <p:cNvSpPr/>
          <p:nvPr/>
        </p:nvSpPr>
        <p:spPr>
          <a:xfrm>
            <a:off x="4888570" y="2275386"/>
            <a:ext cx="940731" cy="539047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52B478-6CDE-2A05-45DE-949D51AFC284}"/>
              </a:ext>
            </a:extLst>
          </p:cNvPr>
          <p:cNvSpPr/>
          <p:nvPr/>
        </p:nvSpPr>
        <p:spPr>
          <a:xfrm>
            <a:off x="5598083" y="2405828"/>
            <a:ext cx="1155142" cy="408605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A733054-31CC-F2CD-60AD-EB15F22FD856}"/>
              </a:ext>
            </a:extLst>
          </p:cNvPr>
          <p:cNvSpPr/>
          <p:nvPr/>
        </p:nvSpPr>
        <p:spPr>
          <a:xfrm>
            <a:off x="5282975" y="2836318"/>
            <a:ext cx="1407071" cy="25653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CACB9D-9A16-6091-7EFA-BBCD74C0FD0F}"/>
              </a:ext>
            </a:extLst>
          </p:cNvPr>
          <p:cNvSpPr/>
          <p:nvPr/>
        </p:nvSpPr>
        <p:spPr>
          <a:xfrm>
            <a:off x="5577301" y="3143508"/>
            <a:ext cx="231218" cy="11167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CA28B8-C609-C5F0-D28D-CD237A4CBD05}"/>
              </a:ext>
            </a:extLst>
          </p:cNvPr>
          <p:cNvSpPr/>
          <p:nvPr/>
        </p:nvSpPr>
        <p:spPr>
          <a:xfrm>
            <a:off x="4980830" y="3986297"/>
            <a:ext cx="514843" cy="2954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10557AE-F778-8EA8-5FFE-F0A2AC712C54}"/>
              </a:ext>
            </a:extLst>
          </p:cNvPr>
          <p:cNvSpPr/>
          <p:nvPr/>
        </p:nvSpPr>
        <p:spPr>
          <a:xfrm>
            <a:off x="5023485" y="1395238"/>
            <a:ext cx="431921" cy="75506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3C565A5-4EEF-9C99-7910-571E45B52D6F}"/>
              </a:ext>
            </a:extLst>
          </p:cNvPr>
          <p:cNvSpPr/>
          <p:nvPr/>
        </p:nvSpPr>
        <p:spPr>
          <a:xfrm>
            <a:off x="5339051" y="4990763"/>
            <a:ext cx="1350996" cy="485682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916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E7063-BFA7-9FB3-C3F5-F15C6068A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83087459-1665-7464-4465-CF6FC71C7FF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70C72C9-D024-16E0-FDC1-7BC75D6AC58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电路原理图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37DD4E-CB99-32AC-1CD9-EED3F1CFA87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2F6B0C4-0E8C-38B9-06C7-CE17D60B7EE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7512605-C18A-4BD1-B129-AF77F5BA2D0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1599EE6-4E41-CEC5-A420-DDFA667458B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879CC62-BF27-5EDD-F868-43CED1F89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6709A0C-DE9D-3094-A383-F153357DD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988348"/>
              </p:ext>
            </p:extLst>
          </p:nvPr>
        </p:nvGraphicFramePr>
        <p:xfrm>
          <a:off x="7013998" y="1363611"/>
          <a:ext cx="44937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40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1464564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r>
                        <a:rPr lang="zh-CN" altLang="en-US" dirty="0"/>
                        <a:t>正极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r>
                        <a:rPr lang="zh-CN" altLang="en-US" dirty="0"/>
                        <a:t>负极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519D807-F5AB-43E1-0A2D-D6802E8DC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122275"/>
              </p:ext>
            </p:extLst>
          </p:nvPr>
        </p:nvGraphicFramePr>
        <p:xfrm>
          <a:off x="7279678" y="4330346"/>
          <a:ext cx="39623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799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320799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320799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BEB89A2-09FC-7377-9582-D9CE176D8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345424"/>
              </p:ext>
            </p:extLst>
          </p:nvPr>
        </p:nvGraphicFramePr>
        <p:xfrm>
          <a:off x="7013997" y="2835442"/>
          <a:ext cx="44937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40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1464564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r>
                        <a:rPr lang="zh-CN" altLang="en-US" dirty="0"/>
                        <a:t>正极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r>
                        <a:rPr lang="zh-CN" altLang="en-US" dirty="0"/>
                        <a:t>负极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7F3523F-1AFC-CB83-9124-C9951FF92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31" y="1429390"/>
            <a:ext cx="6559929" cy="462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508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D45C0-47F0-5F9F-00AE-45DF2A121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EC1B36-3819-AF1F-A880-E498D5EB76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234"/>
          <a:stretch/>
        </p:blipFill>
        <p:spPr>
          <a:xfrm>
            <a:off x="5360894" y="1038225"/>
            <a:ext cx="5977364" cy="507131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439C6FA-1423-46BD-A031-FAAF3D42BC24}"/>
              </a:ext>
            </a:extLst>
          </p:cNvPr>
          <p:cNvGrpSpPr/>
          <p:nvPr/>
        </p:nvGrpSpPr>
        <p:grpSpPr>
          <a:xfrm>
            <a:off x="1245235" y="323215"/>
            <a:ext cx="4345074" cy="604520"/>
            <a:chOff x="716110" y="296170"/>
            <a:chExt cx="4345143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EE260B2-F21C-AF5A-B8C0-5408DED9E34E}"/>
                </a:ext>
              </a:extLst>
            </p:cNvPr>
            <p:cNvSpPr txBox="1"/>
            <p:nvPr/>
          </p:nvSpPr>
          <p:spPr>
            <a:xfrm>
              <a:off x="716110" y="296170"/>
              <a:ext cx="4345143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3D559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CD39E9-295D-8FD7-DAA2-4C94594E140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5B892DB-E217-9497-EB37-DFCB3ADF6FF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0701974-0566-D106-F1D1-87FBB20633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361CEF5-6789-8FA6-DAE0-FCE54B02673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968A177-3386-3B12-E766-84924264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E74E9F32-C249-D314-8E57-67B27BB51FED}"/>
              </a:ext>
            </a:extLst>
          </p:cNvPr>
          <p:cNvSpPr/>
          <p:nvPr/>
        </p:nvSpPr>
        <p:spPr>
          <a:xfrm>
            <a:off x="9386020" y="1286162"/>
            <a:ext cx="598659" cy="88553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D837DE-4323-6A65-BDEF-2628BC4EB805}"/>
              </a:ext>
            </a:extLst>
          </p:cNvPr>
          <p:cNvSpPr/>
          <p:nvPr/>
        </p:nvSpPr>
        <p:spPr>
          <a:xfrm>
            <a:off x="9495240" y="4528304"/>
            <a:ext cx="862585" cy="5498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85DEC2-C65A-0938-74B3-B7A609975ED9}"/>
              </a:ext>
            </a:extLst>
          </p:cNvPr>
          <p:cNvSpPr/>
          <p:nvPr/>
        </p:nvSpPr>
        <p:spPr>
          <a:xfrm>
            <a:off x="9386019" y="3059344"/>
            <a:ext cx="971805" cy="1046569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67BCCF-11CA-E990-C601-BD6E0184FCE1}"/>
              </a:ext>
            </a:extLst>
          </p:cNvPr>
          <p:cNvSpPr/>
          <p:nvPr/>
        </p:nvSpPr>
        <p:spPr>
          <a:xfrm>
            <a:off x="9806965" y="5167661"/>
            <a:ext cx="1105819" cy="706515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515F4F-DAAE-E767-EE3D-78AA1F521AD9}"/>
              </a:ext>
            </a:extLst>
          </p:cNvPr>
          <p:cNvSpPr/>
          <p:nvPr/>
        </p:nvSpPr>
        <p:spPr>
          <a:xfrm>
            <a:off x="8306984" y="4438835"/>
            <a:ext cx="1442719" cy="336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2A33C95-9439-CFBD-1DF0-E2952CD87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1884568"/>
            <a:ext cx="4994164" cy="351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68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均匀方波发生器制作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8868515-4A67-C985-6B26-B9E4414C0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729" y="925829"/>
            <a:ext cx="7564748" cy="544033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9DB025-1BB5-B389-4539-4EDCC152FE89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b="3298"/>
          <a:stretch/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D57F-A5F0-D5D3-8846-8D60E0BC5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53CC5E0-C689-C2ED-5E8F-739068E45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B34AAC7-B9FF-AB14-181D-446B2EAF2AD6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DA8C2E5-58F0-30C2-15C4-FD5A3789968F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7CFF6B3-75F3-C137-B82B-DF5E3E2D6BD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3861E17-0D17-0C1A-0A71-5DF69C82E50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AEB3D1D-9DB5-E395-1233-3AF0958EF5B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1EE023E-D8BF-55BE-7085-034802D406B8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030BBDA-8040-ECF0-D201-F3C87F48F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A668A04-2BB5-E943-4066-AF546F3C99C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A885A7-E224-2FC0-BA3A-0E511ECB6B1B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9027D8-CEC2-2837-87B6-092194F26489}"/>
              </a:ext>
            </a:extLst>
          </p:cNvPr>
          <p:cNvSpPr/>
          <p:nvPr/>
        </p:nvSpPr>
        <p:spPr>
          <a:xfrm>
            <a:off x="2866594" y="1480196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11A604-E032-3658-898B-2E8A6E7D8D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E0B13C-036F-8DD4-95B7-F1668982E042}"/>
              </a:ext>
            </a:extLst>
          </p:cNvPr>
          <p:cNvSpPr/>
          <p:nvPr/>
        </p:nvSpPr>
        <p:spPr>
          <a:xfrm>
            <a:off x="7965745" y="1381058"/>
            <a:ext cx="915494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1D04C77-0AC8-1382-D953-C9E79E7D33FE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44727" y="1951117"/>
            <a:ext cx="806326" cy="39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5BB4F83-BCBA-3932-7E95-0C1630AEFE67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089967" y="1990888"/>
            <a:ext cx="1875778" cy="23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B8BB149-82AF-EDB0-3011-AF1BED2A0B3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751053" y="1575389"/>
            <a:ext cx="1338914" cy="830997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en-US" altLang="zh-CN" dirty="0"/>
              <a:t>1K</a:t>
            </a:r>
            <a:r>
              <a:rPr lang="zh-CN" altLang="en-US" dirty="0"/>
              <a:t>电阻</a:t>
            </a:r>
            <a:br>
              <a:rPr lang="en-US" altLang="zh-CN" dirty="0"/>
            </a:br>
            <a:r>
              <a:rPr lang="zh-CN" altLang="en-US" dirty="0"/>
              <a:t>第二列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98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4B3B-844F-DB21-5C3D-EEB256610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54D27D0-C676-F31F-13A4-8E2DA7F866B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654CAEA-D9A9-BBF8-3D97-8B08BED7825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9709ECC-7C80-B98E-9500-D26192694A9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324A7F5-5613-E1F8-53CC-59598D9EE62C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0E034DC-76ED-3A36-97BE-14B5E0FB135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C5FFF3-B247-2E02-E34F-9F22981B9BC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640B26E-000C-F1AE-8285-38163CFB3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F3F0856-5166-2470-1112-F7608C424BE7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A7CE1EC-C7D3-5894-CC36-DA713E95BB6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09C609B-A827-DD29-5C2C-F4289714E29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2E336DF-7E90-DEE0-1335-7D662391B58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3D0D52-D0BF-F8EB-3B98-320305D9A0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BA79B6-FEF8-304C-C2E4-9D9E536AE0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A554436-6749-3FB5-22BC-64F11365D92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1E48F02-6C32-F8DB-AC82-BE7A4EA32A8B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1851B41-933E-5144-14C8-DD7746A68EA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446D18-B530-1DC2-E35F-70D808109707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604340F-331B-0B80-0AF1-0C730A5FC27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F103617-413E-5899-C322-2A80BFE65D25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C28D47-73F0-C12E-730E-88A63F25534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7F92B1-9BFB-ED58-EFE7-99E5D0C98A3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F196CA-0B0E-7646-2EA1-0429B42B3AC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16B8E2-B524-C6D0-C337-EEB3DF5CF25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10688AE-11B5-BCBC-C7DF-8E6DD43B3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050325B-5CD0-9C67-5C39-58D4DAEE4FB7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22B1C99-CB16-7676-E764-2AA50A1359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3E4A894-9FFC-5EAD-DD0F-3F0CC6337F9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14A69EB-FCFC-4A21-2D33-8656D2D2A78C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DB782820-31BF-D1E5-4A0F-7E6612D2DE7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59332" y="1193903"/>
            <a:ext cx="367792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ACBE23D-76D7-E9A6-AC2D-3FEADE981A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76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FCB7D-F133-ED4D-9AF7-A6278236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726F213-3E44-420F-04BA-69F08A332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F54E802-082F-32F6-A874-FFA75B3C9C88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CAD6A71-4D16-B7E6-FCE4-35BEA8953301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84C24A2-A9D4-CE8B-F7AE-989C7BE362E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12F456C-7431-94E0-B4A9-9EF2F36E47D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4A98581-2618-E0C8-9910-367BB1B55E6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D99C926-6E0E-FD14-9E82-690EF7922BB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CA129BC-AFC4-2174-52E3-C6E66D905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4509711-1371-D2EA-8405-BE58EF38E58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A28805-698B-0408-C055-6E5590EF8D01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BD25CE-A9C2-CEFB-227C-35AF754B2A04}"/>
              </a:ext>
            </a:extLst>
          </p:cNvPr>
          <p:cNvSpPr/>
          <p:nvPr/>
        </p:nvSpPr>
        <p:spPr>
          <a:xfrm>
            <a:off x="2829423" y="2976470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550E1-483F-0111-1678-ED55D4067A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3CAEE3-33E0-0B2D-3E28-2C38E6802824}"/>
              </a:ext>
            </a:extLst>
          </p:cNvPr>
          <p:cNvSpPr/>
          <p:nvPr/>
        </p:nvSpPr>
        <p:spPr>
          <a:xfrm>
            <a:off x="8052491" y="2856173"/>
            <a:ext cx="986405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A1B986A-40A6-FD1E-B0B7-9BD4AF60DD3C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07556" y="3447391"/>
            <a:ext cx="509193" cy="42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005F280-F292-2879-0EE9-D633C5F6D8FB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500332" y="3489947"/>
            <a:ext cx="155215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C8FFF38-BFF3-C5C1-64B6-C6E8201D6B4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16749" y="2520451"/>
            <a:ext cx="2083583" cy="1938992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红色小灯泡</a:t>
            </a:r>
            <a:br>
              <a:rPr lang="en-US" altLang="zh-CN" dirty="0"/>
            </a:br>
            <a:r>
              <a:rPr lang="zh-CN" altLang="en-US" dirty="0"/>
              <a:t>第二列</a:t>
            </a:r>
            <a:br>
              <a:rPr lang="en-US" altLang="zh-CN" dirty="0"/>
            </a:br>
            <a:r>
              <a:rPr lang="zh-CN" altLang="en-US" dirty="0"/>
              <a:t>长引脚为正极</a:t>
            </a:r>
            <a:br>
              <a:rPr lang="en-US" altLang="zh-CN" dirty="0"/>
            </a:br>
            <a:r>
              <a:rPr lang="zh-CN" altLang="en-US" dirty="0"/>
              <a:t>短引脚为负极</a:t>
            </a:r>
            <a:br>
              <a:rPr lang="en-US" altLang="zh-CN" dirty="0"/>
            </a:br>
            <a:r>
              <a:rPr lang="zh-CN" altLang="en-US" dirty="0"/>
              <a:t>正极在上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91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E3A693-3854-5022-DE95-15B452DAD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110" y="1575294"/>
            <a:ext cx="2796987" cy="3877074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085215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导线</a:t>
            </a:r>
          </a:p>
        </p:txBody>
      </p:sp>
      <p:pic>
        <p:nvPicPr>
          <p:cNvPr id="2" name="图片 1" descr="_cgi-bin_mmwebwx-bin_webwxgetmsgimg__&amp;MsgID=178557002313305379&amp;skey=@crypt_a59e467_a1c59dd48e417c5104271cac855d4bdd&amp;mmweb_appid=wx_webfilehelper"/>
          <p:cNvPicPr>
            <a:picLocks noChangeAspect="1"/>
          </p:cNvPicPr>
          <p:nvPr/>
        </p:nvPicPr>
        <p:blipFill>
          <a:blip r:embed="rId9"/>
          <a:srcRect r="50706"/>
          <a:stretch/>
        </p:blipFill>
        <p:spPr>
          <a:xfrm>
            <a:off x="927555" y="1549237"/>
            <a:ext cx="1510837" cy="3951317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806168" y="5500554"/>
            <a:ext cx="155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导线实物图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2B0489-61B6-3EB5-74AD-3686BB166CDE}"/>
              </a:ext>
            </a:extLst>
          </p:cNvPr>
          <p:cNvSpPr txBox="1"/>
          <p:nvPr/>
        </p:nvSpPr>
        <p:spPr>
          <a:xfrm>
            <a:off x="4917106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0D28AB-F651-CF27-E4E0-42621875154A}"/>
              </a:ext>
            </a:extLst>
          </p:cNvPr>
          <p:cNvSpPr/>
          <p:nvPr/>
        </p:nvSpPr>
        <p:spPr>
          <a:xfrm>
            <a:off x="6471376" y="4596192"/>
            <a:ext cx="329783" cy="66143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CEA4CE-EADB-D92B-D58B-7968A5D94A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833" y="1527108"/>
            <a:ext cx="1510836" cy="397344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F6F113D-AAAA-9E8F-04EE-721976B712C8}"/>
              </a:ext>
            </a:extLst>
          </p:cNvPr>
          <p:cNvSpPr txBox="1"/>
          <p:nvPr/>
        </p:nvSpPr>
        <p:spPr>
          <a:xfrm>
            <a:off x="8330002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373E91E-C878-1D53-1035-F4123DF6AE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7835728" y="1801624"/>
            <a:ext cx="3785533" cy="361232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78972CC-5F0C-61F8-3B20-A71B47C56A00}"/>
              </a:ext>
            </a:extLst>
          </p:cNvPr>
          <p:cNvSpPr/>
          <p:nvPr/>
        </p:nvSpPr>
        <p:spPr>
          <a:xfrm>
            <a:off x="9028386" y="4416519"/>
            <a:ext cx="404781" cy="714703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733D32-3D95-D6B4-D22F-B56A43A8865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8455738" y="1038225"/>
            <a:ext cx="775039" cy="337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A2D788B-0C83-046C-16B3-C77979DFBEFF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636268" y="1038225"/>
            <a:ext cx="562435" cy="35579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7ACBE25-219E-F25C-E5FC-C657189D340E}"/>
              </a:ext>
            </a:extLst>
          </p:cNvPr>
          <p:cNvGrpSpPr/>
          <p:nvPr/>
        </p:nvGrpSpPr>
        <p:grpSpPr>
          <a:xfrm>
            <a:off x="1245235" y="383594"/>
            <a:ext cx="6748145" cy="604520"/>
            <a:chOff x="716110" y="296170"/>
            <a:chExt cx="6748251" cy="604319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356BA4A-21BD-5C7A-6555-056F06B3416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790EF5B-6125-3F32-E7A5-56A6061D460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DB2E0892-981A-7267-BF05-839BAC2E028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44315" y="570547"/>
            <a:ext cx="1839311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导线 第二列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5736</Words>
  <Application>Microsoft Office PowerPoint</Application>
  <PresentationFormat>宽屏</PresentationFormat>
  <Paragraphs>834</Paragraphs>
  <Slides>59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59</vt:i4>
      </vt:variant>
    </vt:vector>
  </HeadingPairs>
  <TitlesOfParts>
    <vt:vector size="69" baseType="lpstr">
      <vt:lpstr>等线</vt:lpstr>
      <vt:lpstr>锦绣宋体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 P</dc:creator>
  <cp:lastModifiedBy>软微 王</cp:lastModifiedBy>
  <cp:revision>52</cp:revision>
  <dcterms:created xsi:type="dcterms:W3CDTF">2025-02-16T10:19:30Z</dcterms:created>
  <dcterms:modified xsi:type="dcterms:W3CDTF">2025-04-11T20:16:57Z</dcterms:modified>
</cp:coreProperties>
</file>